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8" r:id="rId3"/>
    <p:sldId id="260" r:id="rId4"/>
    <p:sldId id="269" r:id="rId5"/>
    <p:sldId id="270" r:id="rId6"/>
    <p:sldId id="262" r:id="rId7"/>
    <p:sldId id="264" r:id="rId8"/>
    <p:sldId id="265" r:id="rId9"/>
    <p:sldId id="268" r:id="rId10"/>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6C578A-1060-4F6A-9F42-CA2A3B4E965C}" v="8" dt="2025-07-04T09:37:05.3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97" d="100"/>
          <a:sy n="97" d="100"/>
        </p:scale>
        <p:origin x="1110"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tjana Bernharde" userId="39d4e355-f8b1-4025-8a5b-2e10b441cc11" providerId="ADAL" clId="{AD6C578A-1060-4F6A-9F42-CA2A3B4E965C}"/>
    <pc:docChg chg="undo custSel addSld delSld modSld">
      <pc:chgData name="Tatjana Bernharde" userId="39d4e355-f8b1-4025-8a5b-2e10b441cc11" providerId="ADAL" clId="{AD6C578A-1060-4F6A-9F42-CA2A3B4E965C}" dt="2025-07-04T09:37:05.338" v="42"/>
      <pc:docMkLst>
        <pc:docMk/>
      </pc:docMkLst>
      <pc:sldChg chg="modSp mod">
        <pc:chgData name="Tatjana Bernharde" userId="39d4e355-f8b1-4025-8a5b-2e10b441cc11" providerId="ADAL" clId="{AD6C578A-1060-4F6A-9F42-CA2A3B4E965C}" dt="2025-07-04T09:37:05.338" v="42"/>
        <pc:sldMkLst>
          <pc:docMk/>
          <pc:sldMk cId="3927469026" sldId="260"/>
        </pc:sldMkLst>
        <pc:spChg chg="mod">
          <ac:chgData name="Tatjana Bernharde" userId="39d4e355-f8b1-4025-8a5b-2e10b441cc11" providerId="ADAL" clId="{AD6C578A-1060-4F6A-9F42-CA2A3B4E965C}" dt="2025-07-04T09:37:05.338" v="42"/>
          <ac:spMkLst>
            <pc:docMk/>
            <pc:sldMk cId="3927469026" sldId="260"/>
            <ac:spMk id="4" creationId="{C70A66DA-2694-7708-BFC9-CE90826D78B0}"/>
          </ac:spMkLst>
        </pc:spChg>
      </pc:sldChg>
      <pc:sldChg chg="del">
        <pc:chgData name="Tatjana Bernharde" userId="39d4e355-f8b1-4025-8a5b-2e10b441cc11" providerId="ADAL" clId="{AD6C578A-1060-4F6A-9F42-CA2A3B4E965C}" dt="2025-07-04T06:26:10.348" v="0" actId="47"/>
        <pc:sldMkLst>
          <pc:docMk/>
          <pc:sldMk cId="3157216905" sldId="267"/>
        </pc:sldMkLst>
      </pc:sldChg>
      <pc:sldChg chg="modSp mod">
        <pc:chgData name="Tatjana Bernharde" userId="39d4e355-f8b1-4025-8a5b-2e10b441cc11" providerId="ADAL" clId="{AD6C578A-1060-4F6A-9F42-CA2A3B4E965C}" dt="2025-07-04T09:36:27.225" v="41" actId="5793"/>
        <pc:sldMkLst>
          <pc:docMk/>
          <pc:sldMk cId="1262472335" sldId="269"/>
        </pc:sldMkLst>
        <pc:spChg chg="mod">
          <ac:chgData name="Tatjana Bernharde" userId="39d4e355-f8b1-4025-8a5b-2e10b441cc11" providerId="ADAL" clId="{AD6C578A-1060-4F6A-9F42-CA2A3B4E965C}" dt="2025-07-04T09:36:27.225" v="41" actId="5793"/>
          <ac:spMkLst>
            <pc:docMk/>
            <pc:sldMk cId="1262472335" sldId="269"/>
            <ac:spMk id="4" creationId="{91077FD6-6DE7-454F-FAC0-49C17CCFF7D4}"/>
          </ac:spMkLst>
        </pc:spChg>
      </pc:sldChg>
      <pc:sldChg chg="modSp add mod">
        <pc:chgData name="Tatjana Bernharde" userId="39d4e355-f8b1-4025-8a5b-2e10b441cc11" providerId="ADAL" clId="{AD6C578A-1060-4F6A-9F42-CA2A3B4E965C}" dt="2025-07-04T09:35:57.751" v="32" actId="20577"/>
        <pc:sldMkLst>
          <pc:docMk/>
          <pc:sldMk cId="1169763990" sldId="270"/>
        </pc:sldMkLst>
        <pc:spChg chg="mod">
          <ac:chgData name="Tatjana Bernharde" userId="39d4e355-f8b1-4025-8a5b-2e10b441cc11" providerId="ADAL" clId="{AD6C578A-1060-4F6A-9F42-CA2A3B4E965C}" dt="2025-07-04T09:35:57.751" v="32" actId="20577"/>
          <ac:spMkLst>
            <pc:docMk/>
            <pc:sldMk cId="1169763990" sldId="270"/>
            <ac:spMk id="4" creationId="{6A694137-F9F0-ADEA-69C1-75EA4F8195DF}"/>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AEEEACF-5F4E-4A56-80F1-1A76C8A132D4}"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B58B9A55-E530-4483-B486-6D6FA4223ECD}">
      <dgm:prSet/>
      <dgm:spPr/>
      <dgm:t>
        <a:bodyPr/>
        <a:lstStyle/>
        <a:p>
          <a:r>
            <a:rPr lang="lv-LV" dirty="0"/>
            <a:t>Ēdināšanas procesa organizēšanas kārtība</a:t>
          </a:r>
          <a:endParaRPr lang="en-US" dirty="0"/>
        </a:p>
      </dgm:t>
    </dgm:pt>
    <dgm:pt modelId="{DDC67806-5053-4ADE-BCB4-8814E307DDAF}" type="parTrans" cxnId="{66C35E43-57C7-41C1-A890-FB67E674006E}">
      <dgm:prSet/>
      <dgm:spPr/>
      <dgm:t>
        <a:bodyPr/>
        <a:lstStyle/>
        <a:p>
          <a:endParaRPr lang="en-US"/>
        </a:p>
      </dgm:t>
    </dgm:pt>
    <dgm:pt modelId="{6457B140-0D25-4653-BA08-65B040BE60FC}" type="sibTrans" cxnId="{66C35E43-57C7-41C1-A890-FB67E674006E}">
      <dgm:prSet/>
      <dgm:spPr/>
      <dgm:t>
        <a:bodyPr/>
        <a:lstStyle/>
        <a:p>
          <a:endParaRPr lang="en-US"/>
        </a:p>
      </dgm:t>
    </dgm:pt>
    <dgm:pt modelId="{8DF7B049-4A77-443F-93FF-21922A4469C2}">
      <dgm:prSet/>
      <dgm:spPr/>
      <dgm:t>
        <a:bodyPr/>
        <a:lstStyle/>
        <a:p>
          <a:r>
            <a:rPr lang="lv-LV" dirty="0">
              <a:solidFill>
                <a:schemeClr val="tx2">
                  <a:lumMod val="90000"/>
                  <a:lumOff val="10000"/>
                </a:schemeClr>
              </a:solidFill>
            </a:rPr>
            <a:t>Noteikumi un procedūras</a:t>
          </a:r>
          <a:endParaRPr lang="en-US" dirty="0">
            <a:solidFill>
              <a:schemeClr val="tx2">
                <a:lumMod val="90000"/>
                <a:lumOff val="10000"/>
              </a:schemeClr>
            </a:solidFill>
          </a:endParaRPr>
        </a:p>
      </dgm:t>
    </dgm:pt>
    <dgm:pt modelId="{AF3E5CFC-9814-450F-A516-F5F80023B8CC}" type="parTrans" cxnId="{26EB7B93-6478-471B-85C2-8B49E504505B}">
      <dgm:prSet/>
      <dgm:spPr/>
      <dgm:t>
        <a:bodyPr/>
        <a:lstStyle/>
        <a:p>
          <a:endParaRPr lang="en-US"/>
        </a:p>
      </dgm:t>
    </dgm:pt>
    <dgm:pt modelId="{D500E5BF-8416-42F5-9BF8-77570E23F3C5}" type="sibTrans" cxnId="{26EB7B93-6478-471B-85C2-8B49E504505B}">
      <dgm:prSet/>
      <dgm:spPr/>
      <dgm:t>
        <a:bodyPr/>
        <a:lstStyle/>
        <a:p>
          <a:endParaRPr lang="en-US"/>
        </a:p>
      </dgm:t>
    </dgm:pt>
    <dgm:pt modelId="{748F06B3-C82F-40C3-B6F3-71C2000995F6}">
      <dgm:prSet/>
      <dgm:spPr/>
      <dgm:t>
        <a:bodyPr/>
        <a:lstStyle/>
        <a:p>
          <a:r>
            <a:rPr lang="lv-LV" dirty="0"/>
            <a:t>Atbildīgā persona</a:t>
          </a:r>
          <a:endParaRPr lang="en-US" dirty="0"/>
        </a:p>
      </dgm:t>
    </dgm:pt>
    <dgm:pt modelId="{65F484B6-75D9-42F7-849C-3C62F0893E82}" type="parTrans" cxnId="{7EE1ADC3-D3D5-4C07-A5A4-8CF71D0DE34F}">
      <dgm:prSet/>
      <dgm:spPr/>
      <dgm:t>
        <a:bodyPr/>
        <a:lstStyle/>
        <a:p>
          <a:endParaRPr lang="en-US"/>
        </a:p>
      </dgm:t>
    </dgm:pt>
    <dgm:pt modelId="{56335B60-C219-499E-B3A7-4C868C9FD134}" type="sibTrans" cxnId="{7EE1ADC3-D3D5-4C07-A5A4-8CF71D0DE34F}">
      <dgm:prSet/>
      <dgm:spPr/>
      <dgm:t>
        <a:bodyPr/>
        <a:lstStyle/>
        <a:p>
          <a:endParaRPr lang="en-US"/>
        </a:p>
      </dgm:t>
    </dgm:pt>
    <dgm:pt modelId="{C39FD3A4-08F1-4145-8D1B-CBD2AC20B08A}">
      <dgm:prSet/>
      <dgm:spPr/>
      <dgm:t>
        <a:bodyPr/>
        <a:lstStyle/>
        <a:p>
          <a:r>
            <a:rPr lang="lv-LV" dirty="0">
              <a:solidFill>
                <a:schemeClr val="tx2">
                  <a:lumMod val="90000"/>
                  <a:lumOff val="10000"/>
                </a:schemeClr>
              </a:solidFill>
            </a:rPr>
            <a:t>Personas pienākumi un atbildība</a:t>
          </a:r>
          <a:endParaRPr lang="en-US" dirty="0">
            <a:solidFill>
              <a:schemeClr val="tx2">
                <a:lumMod val="90000"/>
                <a:lumOff val="10000"/>
              </a:schemeClr>
            </a:solidFill>
          </a:endParaRPr>
        </a:p>
      </dgm:t>
    </dgm:pt>
    <dgm:pt modelId="{2EB9B08C-78B5-4D8C-85FA-2CE046780D58}" type="parTrans" cxnId="{A2FFBBE3-C0AE-4962-B491-61E10B3370F1}">
      <dgm:prSet/>
      <dgm:spPr/>
      <dgm:t>
        <a:bodyPr/>
        <a:lstStyle/>
        <a:p>
          <a:endParaRPr lang="en-US"/>
        </a:p>
      </dgm:t>
    </dgm:pt>
    <dgm:pt modelId="{02827383-0F2D-4DBB-9ADD-E9B4563827FD}" type="sibTrans" cxnId="{A2FFBBE3-C0AE-4962-B491-61E10B3370F1}">
      <dgm:prSet/>
      <dgm:spPr/>
      <dgm:t>
        <a:bodyPr/>
        <a:lstStyle/>
        <a:p>
          <a:endParaRPr lang="en-US"/>
        </a:p>
      </dgm:t>
    </dgm:pt>
    <dgm:pt modelId="{D0A0983B-BE61-43D8-88F6-CAA6B2BA1872}">
      <dgm:prSet/>
      <dgm:spPr/>
      <dgm:t>
        <a:bodyPr/>
        <a:lstStyle/>
        <a:p>
          <a:r>
            <a:rPr lang="lv-LV" dirty="0">
              <a:solidFill>
                <a:schemeClr val="tx2">
                  <a:lumMod val="90000"/>
                  <a:lumOff val="10000"/>
                </a:schemeClr>
              </a:solidFill>
            </a:rPr>
            <a:t>Noteikumu Nr.11 8.punkts</a:t>
          </a:r>
          <a:endParaRPr lang="en-US" dirty="0">
            <a:solidFill>
              <a:schemeClr val="tx2">
                <a:lumMod val="90000"/>
                <a:lumOff val="10000"/>
              </a:schemeClr>
            </a:solidFill>
          </a:endParaRPr>
        </a:p>
      </dgm:t>
    </dgm:pt>
    <dgm:pt modelId="{B65612F9-B2F2-4277-BC2C-F2D66E30A27E}" type="parTrans" cxnId="{D5A99761-8BC0-4165-834A-18B9547DEE33}">
      <dgm:prSet/>
      <dgm:spPr/>
      <dgm:t>
        <a:bodyPr/>
        <a:lstStyle/>
        <a:p>
          <a:endParaRPr lang="en-US"/>
        </a:p>
      </dgm:t>
    </dgm:pt>
    <dgm:pt modelId="{62745505-4A49-45FA-B31B-BBCD8BC8BC3F}" type="sibTrans" cxnId="{D5A99761-8BC0-4165-834A-18B9547DEE33}">
      <dgm:prSet/>
      <dgm:spPr/>
      <dgm:t>
        <a:bodyPr/>
        <a:lstStyle/>
        <a:p>
          <a:endParaRPr lang="en-US"/>
        </a:p>
      </dgm:t>
    </dgm:pt>
    <dgm:pt modelId="{92CAD2AD-6B62-439E-A745-522B9DF97F58}">
      <dgm:prSet/>
      <dgm:spPr/>
      <dgm:t>
        <a:bodyPr/>
        <a:lstStyle/>
        <a:p>
          <a:r>
            <a:rPr lang="lv-LV" dirty="0"/>
            <a:t>Ēdienreižu uzskaite</a:t>
          </a:r>
          <a:endParaRPr lang="en-US" dirty="0"/>
        </a:p>
      </dgm:t>
    </dgm:pt>
    <dgm:pt modelId="{81616D79-4463-4E2F-A956-9A6F1A70DEF0}" type="parTrans" cxnId="{90D40915-6719-452D-AA14-966E2AD2A1D1}">
      <dgm:prSet/>
      <dgm:spPr/>
      <dgm:t>
        <a:bodyPr/>
        <a:lstStyle/>
        <a:p>
          <a:endParaRPr lang="en-US"/>
        </a:p>
      </dgm:t>
    </dgm:pt>
    <dgm:pt modelId="{C943D713-ACE8-4030-B05F-F138305499C3}" type="sibTrans" cxnId="{90D40915-6719-452D-AA14-966E2AD2A1D1}">
      <dgm:prSet/>
      <dgm:spPr/>
      <dgm:t>
        <a:bodyPr/>
        <a:lstStyle/>
        <a:p>
          <a:endParaRPr lang="en-US"/>
        </a:p>
      </dgm:t>
    </dgm:pt>
    <dgm:pt modelId="{993CB0A8-73CC-40D4-B0B0-D44BE16860AF}">
      <dgm:prSet/>
      <dgm:spPr/>
      <dgm:t>
        <a:bodyPr/>
        <a:lstStyle/>
        <a:p>
          <a:r>
            <a:rPr lang="lv-LV" dirty="0">
              <a:solidFill>
                <a:schemeClr val="tx2">
                  <a:lumMod val="90000"/>
                  <a:lumOff val="10000"/>
                </a:schemeClr>
              </a:solidFill>
            </a:rPr>
            <a:t>Noteikumu Nr.11 8.punkts</a:t>
          </a:r>
          <a:endParaRPr lang="en-US" dirty="0">
            <a:solidFill>
              <a:schemeClr val="tx2">
                <a:lumMod val="90000"/>
                <a:lumOff val="10000"/>
              </a:schemeClr>
            </a:solidFill>
          </a:endParaRPr>
        </a:p>
      </dgm:t>
    </dgm:pt>
    <dgm:pt modelId="{902DEA99-E40B-4618-BE6B-9A9F0E8D205F}" type="parTrans" cxnId="{4F7955B3-6D6A-465F-BF32-1514042D763C}">
      <dgm:prSet/>
      <dgm:spPr/>
      <dgm:t>
        <a:bodyPr/>
        <a:lstStyle/>
        <a:p>
          <a:endParaRPr lang="en-US"/>
        </a:p>
      </dgm:t>
    </dgm:pt>
    <dgm:pt modelId="{15412887-6313-41DF-8AB9-D6A7DFBC9B55}" type="sibTrans" cxnId="{4F7955B3-6D6A-465F-BF32-1514042D763C}">
      <dgm:prSet/>
      <dgm:spPr/>
      <dgm:t>
        <a:bodyPr/>
        <a:lstStyle/>
        <a:p>
          <a:endParaRPr lang="en-US"/>
        </a:p>
      </dgm:t>
    </dgm:pt>
    <dgm:pt modelId="{08B09525-D730-4611-BE96-82C6127631C5}">
      <dgm:prSet/>
      <dgm:spPr/>
      <dgm:t>
        <a:bodyPr/>
        <a:lstStyle/>
        <a:p>
          <a:r>
            <a:rPr lang="lv-LV" dirty="0"/>
            <a:t>Piemērojamos atvieglojumus paziņo Izglītības iestādes vadītājs</a:t>
          </a:r>
          <a:endParaRPr lang="en-US" dirty="0"/>
        </a:p>
      </dgm:t>
    </dgm:pt>
    <dgm:pt modelId="{CD4A102E-CFE9-46D9-B5B9-D0F162367156}" type="parTrans" cxnId="{F0CC6FB4-0F12-4775-9E01-3FE4B16151F3}">
      <dgm:prSet/>
      <dgm:spPr/>
      <dgm:t>
        <a:bodyPr/>
        <a:lstStyle/>
        <a:p>
          <a:endParaRPr lang="en-US"/>
        </a:p>
      </dgm:t>
    </dgm:pt>
    <dgm:pt modelId="{58376854-4B4F-4DB3-A7E7-5C27EB04F979}" type="sibTrans" cxnId="{F0CC6FB4-0F12-4775-9E01-3FE4B16151F3}">
      <dgm:prSet/>
      <dgm:spPr/>
      <dgm:t>
        <a:bodyPr/>
        <a:lstStyle/>
        <a:p>
          <a:endParaRPr lang="en-US"/>
        </a:p>
      </dgm:t>
    </dgm:pt>
    <dgm:pt modelId="{73ADDC1C-815E-4E35-91A7-061A2483AE45}">
      <dgm:prSet/>
      <dgm:spPr/>
      <dgm:t>
        <a:bodyPr/>
        <a:lstStyle/>
        <a:p>
          <a:r>
            <a:rPr lang="lv-LV" dirty="0">
              <a:solidFill>
                <a:schemeClr val="tx2">
                  <a:lumMod val="90000"/>
                  <a:lumOff val="10000"/>
                </a:schemeClr>
              </a:solidFill>
            </a:rPr>
            <a:t>ELIIS,           E-KLASE, EXCEL</a:t>
          </a:r>
          <a:endParaRPr lang="en-US" dirty="0">
            <a:solidFill>
              <a:schemeClr val="tx2">
                <a:lumMod val="90000"/>
                <a:lumOff val="10000"/>
              </a:schemeClr>
            </a:solidFill>
          </a:endParaRPr>
        </a:p>
      </dgm:t>
    </dgm:pt>
    <dgm:pt modelId="{EACE3D12-80AF-4A08-A781-2F14DFC7FE07}" type="parTrans" cxnId="{B0E875B3-4421-4F68-9B76-D3784852E923}">
      <dgm:prSet/>
      <dgm:spPr/>
      <dgm:t>
        <a:bodyPr/>
        <a:lstStyle/>
        <a:p>
          <a:endParaRPr lang="lv-LV"/>
        </a:p>
      </dgm:t>
    </dgm:pt>
    <dgm:pt modelId="{0F4DBF3B-8586-4CA2-A152-24122CA3DF6F}" type="sibTrans" cxnId="{B0E875B3-4421-4F68-9B76-D3784852E923}">
      <dgm:prSet/>
      <dgm:spPr/>
      <dgm:t>
        <a:bodyPr/>
        <a:lstStyle/>
        <a:p>
          <a:endParaRPr lang="lv-LV"/>
        </a:p>
      </dgm:t>
    </dgm:pt>
    <dgm:pt modelId="{AEEA6BAB-F574-4A50-8782-07D1AA290B30}" type="pres">
      <dgm:prSet presAssocID="{9AEEEACF-5F4E-4A56-80F1-1A76C8A132D4}" presName="diagram" presStyleCnt="0">
        <dgm:presLayoutVars>
          <dgm:chPref val="1"/>
          <dgm:dir/>
          <dgm:animOne val="branch"/>
          <dgm:animLvl val="lvl"/>
          <dgm:resizeHandles/>
        </dgm:presLayoutVars>
      </dgm:prSet>
      <dgm:spPr/>
    </dgm:pt>
    <dgm:pt modelId="{D04C5DFA-FA5C-4D14-A0C0-0739DD1B62F4}" type="pres">
      <dgm:prSet presAssocID="{B58B9A55-E530-4483-B486-6D6FA4223ECD}" presName="root" presStyleCnt="0"/>
      <dgm:spPr/>
    </dgm:pt>
    <dgm:pt modelId="{1DC66329-FF3C-437F-B827-9238FFC5C732}" type="pres">
      <dgm:prSet presAssocID="{B58B9A55-E530-4483-B486-6D6FA4223ECD}" presName="rootComposite" presStyleCnt="0"/>
      <dgm:spPr/>
    </dgm:pt>
    <dgm:pt modelId="{6879912D-9911-43C8-83E1-CBF5A55EDC75}" type="pres">
      <dgm:prSet presAssocID="{B58B9A55-E530-4483-B486-6D6FA4223ECD}" presName="rootText" presStyleLbl="node1" presStyleIdx="0" presStyleCnt="4"/>
      <dgm:spPr/>
    </dgm:pt>
    <dgm:pt modelId="{60CB8883-7570-4722-984E-47288C6486D7}" type="pres">
      <dgm:prSet presAssocID="{B58B9A55-E530-4483-B486-6D6FA4223ECD}" presName="rootConnector" presStyleLbl="node1" presStyleIdx="0" presStyleCnt="4"/>
      <dgm:spPr/>
    </dgm:pt>
    <dgm:pt modelId="{D1CE5219-BE99-42F8-8909-DFE7D98F9AF4}" type="pres">
      <dgm:prSet presAssocID="{B58B9A55-E530-4483-B486-6D6FA4223ECD}" presName="childShape" presStyleCnt="0"/>
      <dgm:spPr/>
    </dgm:pt>
    <dgm:pt modelId="{8AEEC149-4887-48EB-BE3B-F6A5FE37EB28}" type="pres">
      <dgm:prSet presAssocID="{AF3E5CFC-9814-450F-A516-F5F80023B8CC}" presName="Name13" presStyleLbl="parChTrans1D2" presStyleIdx="0" presStyleCnt="5"/>
      <dgm:spPr/>
    </dgm:pt>
    <dgm:pt modelId="{12B6389F-1EB5-4D83-A3E8-D219248524FC}" type="pres">
      <dgm:prSet presAssocID="{8DF7B049-4A77-443F-93FF-21922A4469C2}" presName="childText" presStyleLbl="bgAcc1" presStyleIdx="0" presStyleCnt="5">
        <dgm:presLayoutVars>
          <dgm:bulletEnabled val="1"/>
        </dgm:presLayoutVars>
      </dgm:prSet>
      <dgm:spPr/>
    </dgm:pt>
    <dgm:pt modelId="{E9333DD2-ADA5-419C-884E-2995438DD0F7}" type="pres">
      <dgm:prSet presAssocID="{748F06B3-C82F-40C3-B6F3-71C2000995F6}" presName="root" presStyleCnt="0"/>
      <dgm:spPr/>
    </dgm:pt>
    <dgm:pt modelId="{B04A0997-AAD8-4B44-9B19-786377F573F8}" type="pres">
      <dgm:prSet presAssocID="{748F06B3-C82F-40C3-B6F3-71C2000995F6}" presName="rootComposite" presStyleCnt="0"/>
      <dgm:spPr/>
    </dgm:pt>
    <dgm:pt modelId="{DB947105-1F58-4102-89E7-24C31ABBDD1B}" type="pres">
      <dgm:prSet presAssocID="{748F06B3-C82F-40C3-B6F3-71C2000995F6}" presName="rootText" presStyleLbl="node1" presStyleIdx="1" presStyleCnt="4"/>
      <dgm:spPr/>
    </dgm:pt>
    <dgm:pt modelId="{4B840311-8CF2-403F-9723-1D1F105FDEA0}" type="pres">
      <dgm:prSet presAssocID="{748F06B3-C82F-40C3-B6F3-71C2000995F6}" presName="rootConnector" presStyleLbl="node1" presStyleIdx="1" presStyleCnt="4"/>
      <dgm:spPr/>
    </dgm:pt>
    <dgm:pt modelId="{D3FFFA6A-037E-448C-8F2C-58A7A3A6CA7E}" type="pres">
      <dgm:prSet presAssocID="{748F06B3-C82F-40C3-B6F3-71C2000995F6}" presName="childShape" presStyleCnt="0"/>
      <dgm:spPr/>
    </dgm:pt>
    <dgm:pt modelId="{FA2C8712-D566-40E9-9B2B-82434A06E494}" type="pres">
      <dgm:prSet presAssocID="{2EB9B08C-78B5-4D8C-85FA-2CE046780D58}" presName="Name13" presStyleLbl="parChTrans1D2" presStyleIdx="1" presStyleCnt="5"/>
      <dgm:spPr/>
    </dgm:pt>
    <dgm:pt modelId="{00B28EAD-5A1C-4213-B8E3-502EB226F04A}" type="pres">
      <dgm:prSet presAssocID="{C39FD3A4-08F1-4145-8D1B-CBD2AC20B08A}" presName="childText" presStyleLbl="bgAcc1" presStyleIdx="1" presStyleCnt="5">
        <dgm:presLayoutVars>
          <dgm:bulletEnabled val="1"/>
        </dgm:presLayoutVars>
      </dgm:prSet>
      <dgm:spPr/>
    </dgm:pt>
    <dgm:pt modelId="{BD8D29F1-7606-4CDD-AAAF-8A2612742432}" type="pres">
      <dgm:prSet presAssocID="{B65612F9-B2F2-4277-BC2C-F2D66E30A27E}" presName="Name13" presStyleLbl="parChTrans1D2" presStyleIdx="2" presStyleCnt="5"/>
      <dgm:spPr/>
    </dgm:pt>
    <dgm:pt modelId="{7ADC1046-EF79-4FA7-9F72-EAA478CE3358}" type="pres">
      <dgm:prSet presAssocID="{D0A0983B-BE61-43D8-88F6-CAA6B2BA1872}" presName="childText" presStyleLbl="bgAcc1" presStyleIdx="2" presStyleCnt="5">
        <dgm:presLayoutVars>
          <dgm:bulletEnabled val="1"/>
        </dgm:presLayoutVars>
      </dgm:prSet>
      <dgm:spPr/>
    </dgm:pt>
    <dgm:pt modelId="{11C5EF17-AA5B-49E2-B517-23F36A0AAEC9}" type="pres">
      <dgm:prSet presAssocID="{92CAD2AD-6B62-439E-A745-522B9DF97F58}" presName="root" presStyleCnt="0"/>
      <dgm:spPr/>
    </dgm:pt>
    <dgm:pt modelId="{F5A4B538-1820-49BE-9DF4-19643F909B3A}" type="pres">
      <dgm:prSet presAssocID="{92CAD2AD-6B62-439E-A745-522B9DF97F58}" presName="rootComposite" presStyleCnt="0"/>
      <dgm:spPr/>
    </dgm:pt>
    <dgm:pt modelId="{011185D0-ACD3-44E4-9359-01DC66681093}" type="pres">
      <dgm:prSet presAssocID="{92CAD2AD-6B62-439E-A745-522B9DF97F58}" presName="rootText" presStyleLbl="node1" presStyleIdx="2" presStyleCnt="4"/>
      <dgm:spPr/>
    </dgm:pt>
    <dgm:pt modelId="{902F43EA-57AF-4E49-A55A-4F32A42855EB}" type="pres">
      <dgm:prSet presAssocID="{92CAD2AD-6B62-439E-A745-522B9DF97F58}" presName="rootConnector" presStyleLbl="node1" presStyleIdx="2" presStyleCnt="4"/>
      <dgm:spPr/>
    </dgm:pt>
    <dgm:pt modelId="{66C006ED-20A8-4A55-BB41-189F1FEEE8A5}" type="pres">
      <dgm:prSet presAssocID="{92CAD2AD-6B62-439E-A745-522B9DF97F58}" presName="childShape" presStyleCnt="0"/>
      <dgm:spPr/>
    </dgm:pt>
    <dgm:pt modelId="{87B243C5-1281-470A-85AF-1C865EE2E8D6}" type="pres">
      <dgm:prSet presAssocID="{EACE3D12-80AF-4A08-A781-2F14DFC7FE07}" presName="Name13" presStyleLbl="parChTrans1D2" presStyleIdx="3" presStyleCnt="5"/>
      <dgm:spPr/>
    </dgm:pt>
    <dgm:pt modelId="{E08A296E-A55F-44BD-BAC1-81DAF9789347}" type="pres">
      <dgm:prSet presAssocID="{73ADDC1C-815E-4E35-91A7-061A2483AE45}" presName="childText" presStyleLbl="bgAcc1" presStyleIdx="3" presStyleCnt="5">
        <dgm:presLayoutVars>
          <dgm:bulletEnabled val="1"/>
        </dgm:presLayoutVars>
      </dgm:prSet>
      <dgm:spPr/>
    </dgm:pt>
    <dgm:pt modelId="{0D43CE58-A34A-4133-812D-69C60D0CCF11}" type="pres">
      <dgm:prSet presAssocID="{902DEA99-E40B-4618-BE6B-9A9F0E8D205F}" presName="Name13" presStyleLbl="parChTrans1D2" presStyleIdx="4" presStyleCnt="5"/>
      <dgm:spPr/>
    </dgm:pt>
    <dgm:pt modelId="{13A01E77-4E8E-4DC0-B01F-9FB129D96A3B}" type="pres">
      <dgm:prSet presAssocID="{993CB0A8-73CC-40D4-B0B0-D44BE16860AF}" presName="childText" presStyleLbl="bgAcc1" presStyleIdx="4" presStyleCnt="5">
        <dgm:presLayoutVars>
          <dgm:bulletEnabled val="1"/>
        </dgm:presLayoutVars>
      </dgm:prSet>
      <dgm:spPr/>
    </dgm:pt>
    <dgm:pt modelId="{AEA593F3-3C66-4E8B-A904-5939D732F5AD}" type="pres">
      <dgm:prSet presAssocID="{08B09525-D730-4611-BE96-82C6127631C5}" presName="root" presStyleCnt="0"/>
      <dgm:spPr/>
    </dgm:pt>
    <dgm:pt modelId="{08EA1A89-F274-4719-A178-65B4C201CC51}" type="pres">
      <dgm:prSet presAssocID="{08B09525-D730-4611-BE96-82C6127631C5}" presName="rootComposite" presStyleCnt="0"/>
      <dgm:spPr/>
    </dgm:pt>
    <dgm:pt modelId="{8951B322-12CC-4EC8-BE1E-ED912506ACA7}" type="pres">
      <dgm:prSet presAssocID="{08B09525-D730-4611-BE96-82C6127631C5}" presName="rootText" presStyleLbl="node1" presStyleIdx="3" presStyleCnt="4"/>
      <dgm:spPr/>
    </dgm:pt>
    <dgm:pt modelId="{6B6B1961-357C-4D74-9F2F-9AD4338E9AC1}" type="pres">
      <dgm:prSet presAssocID="{08B09525-D730-4611-BE96-82C6127631C5}" presName="rootConnector" presStyleLbl="node1" presStyleIdx="3" presStyleCnt="4"/>
      <dgm:spPr/>
    </dgm:pt>
    <dgm:pt modelId="{BC9302CC-C3AF-430D-8AAD-444E6A0A7FE5}" type="pres">
      <dgm:prSet presAssocID="{08B09525-D730-4611-BE96-82C6127631C5}" presName="childShape" presStyleCnt="0"/>
      <dgm:spPr/>
    </dgm:pt>
  </dgm:ptLst>
  <dgm:cxnLst>
    <dgm:cxn modelId="{43308C05-340E-46E3-8B4F-8C944635436C}" type="presOf" srcId="{B58B9A55-E530-4483-B486-6D6FA4223ECD}" destId="{60CB8883-7570-4722-984E-47288C6486D7}" srcOrd="1" destOrd="0" presId="urn:microsoft.com/office/officeart/2005/8/layout/hierarchy3"/>
    <dgm:cxn modelId="{90D40915-6719-452D-AA14-966E2AD2A1D1}" srcId="{9AEEEACF-5F4E-4A56-80F1-1A76C8A132D4}" destId="{92CAD2AD-6B62-439E-A745-522B9DF97F58}" srcOrd="2" destOrd="0" parTransId="{81616D79-4463-4E2F-A956-9A6F1A70DEF0}" sibTransId="{C943D713-ACE8-4030-B05F-F138305499C3}"/>
    <dgm:cxn modelId="{A7CDE12E-5D70-45BD-B7E4-3ABD43E25AD6}" type="presOf" srcId="{D0A0983B-BE61-43D8-88F6-CAA6B2BA1872}" destId="{7ADC1046-EF79-4FA7-9F72-EAA478CE3358}" srcOrd="0" destOrd="0" presId="urn:microsoft.com/office/officeart/2005/8/layout/hierarchy3"/>
    <dgm:cxn modelId="{CC393861-75E8-4AD8-8320-9AA7EB96B50C}" type="presOf" srcId="{902DEA99-E40B-4618-BE6B-9A9F0E8D205F}" destId="{0D43CE58-A34A-4133-812D-69C60D0CCF11}" srcOrd="0" destOrd="0" presId="urn:microsoft.com/office/officeart/2005/8/layout/hierarchy3"/>
    <dgm:cxn modelId="{D5A99761-8BC0-4165-834A-18B9547DEE33}" srcId="{748F06B3-C82F-40C3-B6F3-71C2000995F6}" destId="{D0A0983B-BE61-43D8-88F6-CAA6B2BA1872}" srcOrd="1" destOrd="0" parTransId="{B65612F9-B2F2-4277-BC2C-F2D66E30A27E}" sibTransId="{62745505-4A49-45FA-B31B-BBCD8BC8BC3F}"/>
    <dgm:cxn modelId="{8418EE62-6695-4E96-97EF-A52B7DA7E297}" type="presOf" srcId="{9AEEEACF-5F4E-4A56-80F1-1A76C8A132D4}" destId="{AEEA6BAB-F574-4A50-8782-07D1AA290B30}" srcOrd="0" destOrd="0" presId="urn:microsoft.com/office/officeart/2005/8/layout/hierarchy3"/>
    <dgm:cxn modelId="{66C35E43-57C7-41C1-A890-FB67E674006E}" srcId="{9AEEEACF-5F4E-4A56-80F1-1A76C8A132D4}" destId="{B58B9A55-E530-4483-B486-6D6FA4223ECD}" srcOrd="0" destOrd="0" parTransId="{DDC67806-5053-4ADE-BCB4-8814E307DDAF}" sibTransId="{6457B140-0D25-4653-BA08-65B040BE60FC}"/>
    <dgm:cxn modelId="{1C54F66D-DD2C-480F-8DCD-78028DE8157D}" type="presOf" srcId="{AF3E5CFC-9814-450F-A516-F5F80023B8CC}" destId="{8AEEC149-4887-48EB-BE3B-F6A5FE37EB28}" srcOrd="0" destOrd="0" presId="urn:microsoft.com/office/officeart/2005/8/layout/hierarchy3"/>
    <dgm:cxn modelId="{FB6D0973-F5A2-44F6-8F8E-DAA6F7271BB5}" type="presOf" srcId="{8DF7B049-4A77-443F-93FF-21922A4469C2}" destId="{12B6389F-1EB5-4D83-A3E8-D219248524FC}" srcOrd="0" destOrd="0" presId="urn:microsoft.com/office/officeart/2005/8/layout/hierarchy3"/>
    <dgm:cxn modelId="{0F6A9F74-1C2B-4D4B-B51F-19CBE1A04439}" type="presOf" srcId="{B65612F9-B2F2-4277-BC2C-F2D66E30A27E}" destId="{BD8D29F1-7606-4CDD-AAAF-8A2612742432}" srcOrd="0" destOrd="0" presId="urn:microsoft.com/office/officeart/2005/8/layout/hierarchy3"/>
    <dgm:cxn modelId="{3D42B878-1EC8-41D1-BC70-9E0DA157607D}" type="presOf" srcId="{748F06B3-C82F-40C3-B6F3-71C2000995F6}" destId="{4B840311-8CF2-403F-9723-1D1F105FDEA0}" srcOrd="1" destOrd="0" presId="urn:microsoft.com/office/officeart/2005/8/layout/hierarchy3"/>
    <dgm:cxn modelId="{FD531A84-449F-4FF2-8BF7-4B11D5CFFBBE}" type="presOf" srcId="{2EB9B08C-78B5-4D8C-85FA-2CE046780D58}" destId="{FA2C8712-D566-40E9-9B2B-82434A06E494}" srcOrd="0" destOrd="0" presId="urn:microsoft.com/office/officeart/2005/8/layout/hierarchy3"/>
    <dgm:cxn modelId="{12444986-10C6-4FF5-9542-739A338FF600}" type="presOf" srcId="{73ADDC1C-815E-4E35-91A7-061A2483AE45}" destId="{E08A296E-A55F-44BD-BAC1-81DAF9789347}" srcOrd="0" destOrd="0" presId="urn:microsoft.com/office/officeart/2005/8/layout/hierarchy3"/>
    <dgm:cxn modelId="{26EB7B93-6478-471B-85C2-8B49E504505B}" srcId="{B58B9A55-E530-4483-B486-6D6FA4223ECD}" destId="{8DF7B049-4A77-443F-93FF-21922A4469C2}" srcOrd="0" destOrd="0" parTransId="{AF3E5CFC-9814-450F-A516-F5F80023B8CC}" sibTransId="{D500E5BF-8416-42F5-9BF8-77570E23F3C5}"/>
    <dgm:cxn modelId="{23F1B198-F2A1-4414-8F3A-3ABB755FE459}" type="presOf" srcId="{92CAD2AD-6B62-439E-A745-522B9DF97F58}" destId="{902F43EA-57AF-4E49-A55A-4F32A42855EB}" srcOrd="1" destOrd="0" presId="urn:microsoft.com/office/officeart/2005/8/layout/hierarchy3"/>
    <dgm:cxn modelId="{1449A9A7-EE6D-4DA7-9BC6-F246328EE61C}" type="presOf" srcId="{C39FD3A4-08F1-4145-8D1B-CBD2AC20B08A}" destId="{00B28EAD-5A1C-4213-B8E3-502EB226F04A}" srcOrd="0" destOrd="0" presId="urn:microsoft.com/office/officeart/2005/8/layout/hierarchy3"/>
    <dgm:cxn modelId="{7638DBAD-B9D9-4D41-BF23-AB6C0C0FAC42}" type="presOf" srcId="{EACE3D12-80AF-4A08-A781-2F14DFC7FE07}" destId="{87B243C5-1281-470A-85AF-1C865EE2E8D6}" srcOrd="0" destOrd="0" presId="urn:microsoft.com/office/officeart/2005/8/layout/hierarchy3"/>
    <dgm:cxn modelId="{4F7955B3-6D6A-465F-BF32-1514042D763C}" srcId="{92CAD2AD-6B62-439E-A745-522B9DF97F58}" destId="{993CB0A8-73CC-40D4-B0B0-D44BE16860AF}" srcOrd="1" destOrd="0" parTransId="{902DEA99-E40B-4618-BE6B-9A9F0E8D205F}" sibTransId="{15412887-6313-41DF-8AB9-D6A7DFBC9B55}"/>
    <dgm:cxn modelId="{B0E875B3-4421-4F68-9B76-D3784852E923}" srcId="{92CAD2AD-6B62-439E-A745-522B9DF97F58}" destId="{73ADDC1C-815E-4E35-91A7-061A2483AE45}" srcOrd="0" destOrd="0" parTransId="{EACE3D12-80AF-4A08-A781-2F14DFC7FE07}" sibTransId="{0F4DBF3B-8586-4CA2-A152-24122CA3DF6F}"/>
    <dgm:cxn modelId="{F0CC6FB4-0F12-4775-9E01-3FE4B16151F3}" srcId="{9AEEEACF-5F4E-4A56-80F1-1A76C8A132D4}" destId="{08B09525-D730-4611-BE96-82C6127631C5}" srcOrd="3" destOrd="0" parTransId="{CD4A102E-CFE9-46D9-B5B9-D0F162367156}" sibTransId="{58376854-4B4F-4DB3-A7E7-5C27EB04F979}"/>
    <dgm:cxn modelId="{8C48C1B6-20E2-4F19-B3BC-51F14AA8D367}" type="presOf" srcId="{B58B9A55-E530-4483-B486-6D6FA4223ECD}" destId="{6879912D-9911-43C8-83E1-CBF5A55EDC75}" srcOrd="0" destOrd="0" presId="urn:microsoft.com/office/officeart/2005/8/layout/hierarchy3"/>
    <dgm:cxn modelId="{7EE1ADC3-D3D5-4C07-A5A4-8CF71D0DE34F}" srcId="{9AEEEACF-5F4E-4A56-80F1-1A76C8A132D4}" destId="{748F06B3-C82F-40C3-B6F3-71C2000995F6}" srcOrd="1" destOrd="0" parTransId="{65F484B6-75D9-42F7-849C-3C62F0893E82}" sibTransId="{56335B60-C219-499E-B3A7-4C868C9FD134}"/>
    <dgm:cxn modelId="{2C2163C6-6018-43F9-AFF4-4C4266AFC0DE}" type="presOf" srcId="{92CAD2AD-6B62-439E-A745-522B9DF97F58}" destId="{011185D0-ACD3-44E4-9359-01DC66681093}" srcOrd="0" destOrd="0" presId="urn:microsoft.com/office/officeart/2005/8/layout/hierarchy3"/>
    <dgm:cxn modelId="{B46ACFD3-816D-4384-A340-1522CDD59CCC}" type="presOf" srcId="{08B09525-D730-4611-BE96-82C6127631C5}" destId="{8951B322-12CC-4EC8-BE1E-ED912506ACA7}" srcOrd="0" destOrd="0" presId="urn:microsoft.com/office/officeart/2005/8/layout/hierarchy3"/>
    <dgm:cxn modelId="{A2E6D0D8-86E8-4E86-A4EA-0F46E5184AB9}" type="presOf" srcId="{08B09525-D730-4611-BE96-82C6127631C5}" destId="{6B6B1961-357C-4D74-9F2F-9AD4338E9AC1}" srcOrd="1" destOrd="0" presId="urn:microsoft.com/office/officeart/2005/8/layout/hierarchy3"/>
    <dgm:cxn modelId="{A2FFBBE3-C0AE-4962-B491-61E10B3370F1}" srcId="{748F06B3-C82F-40C3-B6F3-71C2000995F6}" destId="{C39FD3A4-08F1-4145-8D1B-CBD2AC20B08A}" srcOrd="0" destOrd="0" parTransId="{2EB9B08C-78B5-4D8C-85FA-2CE046780D58}" sibTransId="{02827383-0F2D-4DBB-9ADD-E9B4563827FD}"/>
    <dgm:cxn modelId="{875206EF-B5E4-436C-8E70-DDF8041F2090}" type="presOf" srcId="{993CB0A8-73CC-40D4-B0B0-D44BE16860AF}" destId="{13A01E77-4E8E-4DC0-B01F-9FB129D96A3B}" srcOrd="0" destOrd="0" presId="urn:microsoft.com/office/officeart/2005/8/layout/hierarchy3"/>
    <dgm:cxn modelId="{5B5808F1-F4D0-45D0-9D88-4D3AE8A81E65}" type="presOf" srcId="{748F06B3-C82F-40C3-B6F3-71C2000995F6}" destId="{DB947105-1F58-4102-89E7-24C31ABBDD1B}" srcOrd="0" destOrd="0" presId="urn:microsoft.com/office/officeart/2005/8/layout/hierarchy3"/>
    <dgm:cxn modelId="{59C47A58-9F37-4DC0-8B4C-17E9F6EDEF06}" type="presParOf" srcId="{AEEA6BAB-F574-4A50-8782-07D1AA290B30}" destId="{D04C5DFA-FA5C-4D14-A0C0-0739DD1B62F4}" srcOrd="0" destOrd="0" presId="urn:microsoft.com/office/officeart/2005/8/layout/hierarchy3"/>
    <dgm:cxn modelId="{E565B65F-4A50-4CCD-AB11-111952175D77}" type="presParOf" srcId="{D04C5DFA-FA5C-4D14-A0C0-0739DD1B62F4}" destId="{1DC66329-FF3C-437F-B827-9238FFC5C732}" srcOrd="0" destOrd="0" presId="urn:microsoft.com/office/officeart/2005/8/layout/hierarchy3"/>
    <dgm:cxn modelId="{1524EFC2-03C5-418F-86D6-AFD26CB0315D}" type="presParOf" srcId="{1DC66329-FF3C-437F-B827-9238FFC5C732}" destId="{6879912D-9911-43C8-83E1-CBF5A55EDC75}" srcOrd="0" destOrd="0" presId="urn:microsoft.com/office/officeart/2005/8/layout/hierarchy3"/>
    <dgm:cxn modelId="{F8971B03-4D9E-47C5-BA65-5874F2F2CDE0}" type="presParOf" srcId="{1DC66329-FF3C-437F-B827-9238FFC5C732}" destId="{60CB8883-7570-4722-984E-47288C6486D7}" srcOrd="1" destOrd="0" presId="urn:microsoft.com/office/officeart/2005/8/layout/hierarchy3"/>
    <dgm:cxn modelId="{813549BC-36F0-4068-A87A-A35C562FC4F6}" type="presParOf" srcId="{D04C5DFA-FA5C-4D14-A0C0-0739DD1B62F4}" destId="{D1CE5219-BE99-42F8-8909-DFE7D98F9AF4}" srcOrd="1" destOrd="0" presId="urn:microsoft.com/office/officeart/2005/8/layout/hierarchy3"/>
    <dgm:cxn modelId="{075A3BB6-0D6C-47E7-91E7-26CD48165617}" type="presParOf" srcId="{D1CE5219-BE99-42F8-8909-DFE7D98F9AF4}" destId="{8AEEC149-4887-48EB-BE3B-F6A5FE37EB28}" srcOrd="0" destOrd="0" presId="urn:microsoft.com/office/officeart/2005/8/layout/hierarchy3"/>
    <dgm:cxn modelId="{0658ACDE-BD1A-4CD7-B42E-09A2D91BD3B8}" type="presParOf" srcId="{D1CE5219-BE99-42F8-8909-DFE7D98F9AF4}" destId="{12B6389F-1EB5-4D83-A3E8-D219248524FC}" srcOrd="1" destOrd="0" presId="urn:microsoft.com/office/officeart/2005/8/layout/hierarchy3"/>
    <dgm:cxn modelId="{52203E9F-9AC1-43DB-98D3-81B89BDB5216}" type="presParOf" srcId="{AEEA6BAB-F574-4A50-8782-07D1AA290B30}" destId="{E9333DD2-ADA5-419C-884E-2995438DD0F7}" srcOrd="1" destOrd="0" presId="urn:microsoft.com/office/officeart/2005/8/layout/hierarchy3"/>
    <dgm:cxn modelId="{718761A3-ECE4-4299-B067-16C3469CDBD7}" type="presParOf" srcId="{E9333DD2-ADA5-419C-884E-2995438DD0F7}" destId="{B04A0997-AAD8-4B44-9B19-786377F573F8}" srcOrd="0" destOrd="0" presId="urn:microsoft.com/office/officeart/2005/8/layout/hierarchy3"/>
    <dgm:cxn modelId="{DD63487F-8BBE-4035-A803-2E3578C2C802}" type="presParOf" srcId="{B04A0997-AAD8-4B44-9B19-786377F573F8}" destId="{DB947105-1F58-4102-89E7-24C31ABBDD1B}" srcOrd="0" destOrd="0" presId="urn:microsoft.com/office/officeart/2005/8/layout/hierarchy3"/>
    <dgm:cxn modelId="{B95F1E34-BB06-4351-A3FA-D3D34C04ECCA}" type="presParOf" srcId="{B04A0997-AAD8-4B44-9B19-786377F573F8}" destId="{4B840311-8CF2-403F-9723-1D1F105FDEA0}" srcOrd="1" destOrd="0" presId="urn:microsoft.com/office/officeart/2005/8/layout/hierarchy3"/>
    <dgm:cxn modelId="{284CF128-F3B2-4706-9E87-83DA9FFFCE38}" type="presParOf" srcId="{E9333DD2-ADA5-419C-884E-2995438DD0F7}" destId="{D3FFFA6A-037E-448C-8F2C-58A7A3A6CA7E}" srcOrd="1" destOrd="0" presId="urn:microsoft.com/office/officeart/2005/8/layout/hierarchy3"/>
    <dgm:cxn modelId="{32E6621C-4769-43D0-82DA-F8633756822E}" type="presParOf" srcId="{D3FFFA6A-037E-448C-8F2C-58A7A3A6CA7E}" destId="{FA2C8712-D566-40E9-9B2B-82434A06E494}" srcOrd="0" destOrd="0" presId="urn:microsoft.com/office/officeart/2005/8/layout/hierarchy3"/>
    <dgm:cxn modelId="{F0D29691-E0F8-456F-9155-73AD0C6ECDAC}" type="presParOf" srcId="{D3FFFA6A-037E-448C-8F2C-58A7A3A6CA7E}" destId="{00B28EAD-5A1C-4213-B8E3-502EB226F04A}" srcOrd="1" destOrd="0" presId="urn:microsoft.com/office/officeart/2005/8/layout/hierarchy3"/>
    <dgm:cxn modelId="{61E1BCFD-B737-4411-B4BB-FBFBB11BB381}" type="presParOf" srcId="{D3FFFA6A-037E-448C-8F2C-58A7A3A6CA7E}" destId="{BD8D29F1-7606-4CDD-AAAF-8A2612742432}" srcOrd="2" destOrd="0" presId="urn:microsoft.com/office/officeart/2005/8/layout/hierarchy3"/>
    <dgm:cxn modelId="{3212C274-0A19-4860-BE0B-A6BC4CB47461}" type="presParOf" srcId="{D3FFFA6A-037E-448C-8F2C-58A7A3A6CA7E}" destId="{7ADC1046-EF79-4FA7-9F72-EAA478CE3358}" srcOrd="3" destOrd="0" presId="urn:microsoft.com/office/officeart/2005/8/layout/hierarchy3"/>
    <dgm:cxn modelId="{95D4C203-CDF8-4E77-9F76-988DB3F5369A}" type="presParOf" srcId="{AEEA6BAB-F574-4A50-8782-07D1AA290B30}" destId="{11C5EF17-AA5B-49E2-B517-23F36A0AAEC9}" srcOrd="2" destOrd="0" presId="urn:microsoft.com/office/officeart/2005/8/layout/hierarchy3"/>
    <dgm:cxn modelId="{D6D086D9-65CD-41C3-BB2A-C1D1BCCE1ECD}" type="presParOf" srcId="{11C5EF17-AA5B-49E2-B517-23F36A0AAEC9}" destId="{F5A4B538-1820-49BE-9DF4-19643F909B3A}" srcOrd="0" destOrd="0" presId="urn:microsoft.com/office/officeart/2005/8/layout/hierarchy3"/>
    <dgm:cxn modelId="{570D3555-1308-4DE2-BC00-A4936CD78B3E}" type="presParOf" srcId="{F5A4B538-1820-49BE-9DF4-19643F909B3A}" destId="{011185D0-ACD3-44E4-9359-01DC66681093}" srcOrd="0" destOrd="0" presId="urn:microsoft.com/office/officeart/2005/8/layout/hierarchy3"/>
    <dgm:cxn modelId="{2AE23FFC-1E2D-4D90-B547-0095A9518D78}" type="presParOf" srcId="{F5A4B538-1820-49BE-9DF4-19643F909B3A}" destId="{902F43EA-57AF-4E49-A55A-4F32A42855EB}" srcOrd="1" destOrd="0" presId="urn:microsoft.com/office/officeart/2005/8/layout/hierarchy3"/>
    <dgm:cxn modelId="{C06C47BE-4AA7-4510-A831-DDBD262F11D5}" type="presParOf" srcId="{11C5EF17-AA5B-49E2-B517-23F36A0AAEC9}" destId="{66C006ED-20A8-4A55-BB41-189F1FEEE8A5}" srcOrd="1" destOrd="0" presId="urn:microsoft.com/office/officeart/2005/8/layout/hierarchy3"/>
    <dgm:cxn modelId="{0DAAF88D-422D-4A0B-A60F-AB9DDAEDA1BE}" type="presParOf" srcId="{66C006ED-20A8-4A55-BB41-189F1FEEE8A5}" destId="{87B243C5-1281-470A-85AF-1C865EE2E8D6}" srcOrd="0" destOrd="0" presId="urn:microsoft.com/office/officeart/2005/8/layout/hierarchy3"/>
    <dgm:cxn modelId="{04201E6F-9352-4590-AF36-9EE3422BEDDB}" type="presParOf" srcId="{66C006ED-20A8-4A55-BB41-189F1FEEE8A5}" destId="{E08A296E-A55F-44BD-BAC1-81DAF9789347}" srcOrd="1" destOrd="0" presId="urn:microsoft.com/office/officeart/2005/8/layout/hierarchy3"/>
    <dgm:cxn modelId="{54D93F62-B609-49E9-A9E1-1D83B023B05B}" type="presParOf" srcId="{66C006ED-20A8-4A55-BB41-189F1FEEE8A5}" destId="{0D43CE58-A34A-4133-812D-69C60D0CCF11}" srcOrd="2" destOrd="0" presId="urn:microsoft.com/office/officeart/2005/8/layout/hierarchy3"/>
    <dgm:cxn modelId="{414D1F90-373E-40E6-95ED-3E2B3F465D46}" type="presParOf" srcId="{66C006ED-20A8-4A55-BB41-189F1FEEE8A5}" destId="{13A01E77-4E8E-4DC0-B01F-9FB129D96A3B}" srcOrd="3" destOrd="0" presId="urn:microsoft.com/office/officeart/2005/8/layout/hierarchy3"/>
    <dgm:cxn modelId="{39D242A6-5228-4A2B-A77D-55EFDA1B61FD}" type="presParOf" srcId="{AEEA6BAB-F574-4A50-8782-07D1AA290B30}" destId="{AEA593F3-3C66-4E8B-A904-5939D732F5AD}" srcOrd="3" destOrd="0" presId="urn:microsoft.com/office/officeart/2005/8/layout/hierarchy3"/>
    <dgm:cxn modelId="{E57B5F81-9A2A-4DEB-97C1-EF4A984C3E1A}" type="presParOf" srcId="{AEA593F3-3C66-4E8B-A904-5939D732F5AD}" destId="{08EA1A89-F274-4719-A178-65B4C201CC51}" srcOrd="0" destOrd="0" presId="urn:microsoft.com/office/officeart/2005/8/layout/hierarchy3"/>
    <dgm:cxn modelId="{32CD423A-E57E-4AA5-87E5-D90F80A476B8}" type="presParOf" srcId="{08EA1A89-F274-4719-A178-65B4C201CC51}" destId="{8951B322-12CC-4EC8-BE1E-ED912506ACA7}" srcOrd="0" destOrd="0" presId="urn:microsoft.com/office/officeart/2005/8/layout/hierarchy3"/>
    <dgm:cxn modelId="{DC772445-BD6F-4151-9780-5B027AFBEDF5}" type="presParOf" srcId="{08EA1A89-F274-4719-A178-65B4C201CC51}" destId="{6B6B1961-357C-4D74-9F2F-9AD4338E9AC1}" srcOrd="1" destOrd="0" presId="urn:microsoft.com/office/officeart/2005/8/layout/hierarchy3"/>
    <dgm:cxn modelId="{090F3DC5-9544-40C0-8642-014821AED8D4}" type="presParOf" srcId="{AEA593F3-3C66-4E8B-A904-5939D732F5AD}" destId="{BC9302CC-C3AF-430D-8AAD-444E6A0A7FE5}" srcOrd="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79912D-9911-43C8-83E1-CBF5A55EDC75}">
      <dsp:nvSpPr>
        <dsp:cNvPr id="0" name=""/>
        <dsp:cNvSpPr/>
      </dsp:nvSpPr>
      <dsp:spPr>
        <a:xfrm>
          <a:off x="1633" y="394596"/>
          <a:ext cx="1877873" cy="938936"/>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lv-LV" sz="1500" kern="1200" dirty="0"/>
            <a:t>Ēdināšanas procesa organizēšanas kārtība</a:t>
          </a:r>
          <a:endParaRPr lang="en-US" sz="1500" kern="1200" dirty="0"/>
        </a:p>
      </dsp:txBody>
      <dsp:txXfrm>
        <a:off x="29133" y="422096"/>
        <a:ext cx="1822873" cy="883936"/>
      </dsp:txXfrm>
    </dsp:sp>
    <dsp:sp modelId="{8AEEC149-4887-48EB-BE3B-F6A5FE37EB28}">
      <dsp:nvSpPr>
        <dsp:cNvPr id="0" name=""/>
        <dsp:cNvSpPr/>
      </dsp:nvSpPr>
      <dsp:spPr>
        <a:xfrm>
          <a:off x="189421" y="1333532"/>
          <a:ext cx="187787" cy="704202"/>
        </a:xfrm>
        <a:custGeom>
          <a:avLst/>
          <a:gdLst/>
          <a:ahLst/>
          <a:cxnLst/>
          <a:rect l="0" t="0" r="0" b="0"/>
          <a:pathLst>
            <a:path>
              <a:moveTo>
                <a:pt x="0" y="0"/>
              </a:moveTo>
              <a:lnTo>
                <a:pt x="0" y="704202"/>
              </a:lnTo>
              <a:lnTo>
                <a:pt x="187787" y="704202"/>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2B6389F-1EB5-4D83-A3E8-D219248524FC}">
      <dsp:nvSpPr>
        <dsp:cNvPr id="0" name=""/>
        <dsp:cNvSpPr/>
      </dsp:nvSpPr>
      <dsp:spPr>
        <a:xfrm>
          <a:off x="377208" y="1568267"/>
          <a:ext cx="1502298" cy="938936"/>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lv-LV" sz="2000" kern="1200" dirty="0">
              <a:solidFill>
                <a:schemeClr val="tx2">
                  <a:lumMod val="90000"/>
                  <a:lumOff val="10000"/>
                </a:schemeClr>
              </a:solidFill>
            </a:rPr>
            <a:t>Noteikumi un procedūras</a:t>
          </a:r>
          <a:endParaRPr lang="en-US" sz="2000" kern="1200" dirty="0">
            <a:solidFill>
              <a:schemeClr val="tx2">
                <a:lumMod val="90000"/>
                <a:lumOff val="10000"/>
              </a:schemeClr>
            </a:solidFill>
          </a:endParaRPr>
        </a:p>
      </dsp:txBody>
      <dsp:txXfrm>
        <a:off x="404708" y="1595767"/>
        <a:ext cx="1447298" cy="883936"/>
      </dsp:txXfrm>
    </dsp:sp>
    <dsp:sp modelId="{DB947105-1F58-4102-89E7-24C31ABBDD1B}">
      <dsp:nvSpPr>
        <dsp:cNvPr id="0" name=""/>
        <dsp:cNvSpPr/>
      </dsp:nvSpPr>
      <dsp:spPr>
        <a:xfrm>
          <a:off x="2348975" y="394596"/>
          <a:ext cx="1877873" cy="938936"/>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lv-LV" sz="1500" kern="1200" dirty="0"/>
            <a:t>Atbildīgā persona</a:t>
          </a:r>
          <a:endParaRPr lang="en-US" sz="1500" kern="1200" dirty="0"/>
        </a:p>
      </dsp:txBody>
      <dsp:txXfrm>
        <a:off x="2376475" y="422096"/>
        <a:ext cx="1822873" cy="883936"/>
      </dsp:txXfrm>
    </dsp:sp>
    <dsp:sp modelId="{FA2C8712-D566-40E9-9B2B-82434A06E494}">
      <dsp:nvSpPr>
        <dsp:cNvPr id="0" name=""/>
        <dsp:cNvSpPr/>
      </dsp:nvSpPr>
      <dsp:spPr>
        <a:xfrm>
          <a:off x="2536763" y="1333532"/>
          <a:ext cx="187787" cy="704202"/>
        </a:xfrm>
        <a:custGeom>
          <a:avLst/>
          <a:gdLst/>
          <a:ahLst/>
          <a:cxnLst/>
          <a:rect l="0" t="0" r="0" b="0"/>
          <a:pathLst>
            <a:path>
              <a:moveTo>
                <a:pt x="0" y="0"/>
              </a:moveTo>
              <a:lnTo>
                <a:pt x="0" y="704202"/>
              </a:lnTo>
              <a:lnTo>
                <a:pt x="187787" y="704202"/>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0B28EAD-5A1C-4213-B8E3-502EB226F04A}">
      <dsp:nvSpPr>
        <dsp:cNvPr id="0" name=""/>
        <dsp:cNvSpPr/>
      </dsp:nvSpPr>
      <dsp:spPr>
        <a:xfrm>
          <a:off x="2724550" y="1568267"/>
          <a:ext cx="1502298" cy="938936"/>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lv-LV" sz="2000" kern="1200" dirty="0">
              <a:solidFill>
                <a:schemeClr val="tx2">
                  <a:lumMod val="90000"/>
                  <a:lumOff val="10000"/>
                </a:schemeClr>
              </a:solidFill>
            </a:rPr>
            <a:t>Personas pienākumi un atbildība</a:t>
          </a:r>
          <a:endParaRPr lang="en-US" sz="2000" kern="1200" dirty="0">
            <a:solidFill>
              <a:schemeClr val="tx2">
                <a:lumMod val="90000"/>
                <a:lumOff val="10000"/>
              </a:schemeClr>
            </a:solidFill>
          </a:endParaRPr>
        </a:p>
      </dsp:txBody>
      <dsp:txXfrm>
        <a:off x="2752050" y="1595767"/>
        <a:ext cx="1447298" cy="883936"/>
      </dsp:txXfrm>
    </dsp:sp>
    <dsp:sp modelId="{BD8D29F1-7606-4CDD-AAAF-8A2612742432}">
      <dsp:nvSpPr>
        <dsp:cNvPr id="0" name=""/>
        <dsp:cNvSpPr/>
      </dsp:nvSpPr>
      <dsp:spPr>
        <a:xfrm>
          <a:off x="2536763" y="1333532"/>
          <a:ext cx="187787" cy="1877873"/>
        </a:xfrm>
        <a:custGeom>
          <a:avLst/>
          <a:gdLst/>
          <a:ahLst/>
          <a:cxnLst/>
          <a:rect l="0" t="0" r="0" b="0"/>
          <a:pathLst>
            <a:path>
              <a:moveTo>
                <a:pt x="0" y="0"/>
              </a:moveTo>
              <a:lnTo>
                <a:pt x="0" y="1877873"/>
              </a:lnTo>
              <a:lnTo>
                <a:pt x="187787" y="1877873"/>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ADC1046-EF79-4FA7-9F72-EAA478CE3358}">
      <dsp:nvSpPr>
        <dsp:cNvPr id="0" name=""/>
        <dsp:cNvSpPr/>
      </dsp:nvSpPr>
      <dsp:spPr>
        <a:xfrm>
          <a:off x="2724550" y="2741938"/>
          <a:ext cx="1502298" cy="938936"/>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lv-LV" sz="2000" kern="1200" dirty="0">
              <a:solidFill>
                <a:schemeClr val="tx2">
                  <a:lumMod val="90000"/>
                  <a:lumOff val="10000"/>
                </a:schemeClr>
              </a:solidFill>
            </a:rPr>
            <a:t>Noteikumu Nr.11 8.punkts</a:t>
          </a:r>
          <a:endParaRPr lang="en-US" sz="2000" kern="1200" dirty="0">
            <a:solidFill>
              <a:schemeClr val="tx2">
                <a:lumMod val="90000"/>
                <a:lumOff val="10000"/>
              </a:schemeClr>
            </a:solidFill>
          </a:endParaRPr>
        </a:p>
      </dsp:txBody>
      <dsp:txXfrm>
        <a:off x="2752050" y="2769438"/>
        <a:ext cx="1447298" cy="883936"/>
      </dsp:txXfrm>
    </dsp:sp>
    <dsp:sp modelId="{011185D0-ACD3-44E4-9359-01DC66681093}">
      <dsp:nvSpPr>
        <dsp:cNvPr id="0" name=""/>
        <dsp:cNvSpPr/>
      </dsp:nvSpPr>
      <dsp:spPr>
        <a:xfrm>
          <a:off x="4696317" y="394596"/>
          <a:ext cx="1877873" cy="938936"/>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lv-LV" sz="1500" kern="1200" dirty="0"/>
            <a:t>Ēdienreižu uzskaite</a:t>
          </a:r>
          <a:endParaRPr lang="en-US" sz="1500" kern="1200" dirty="0"/>
        </a:p>
      </dsp:txBody>
      <dsp:txXfrm>
        <a:off x="4723817" y="422096"/>
        <a:ext cx="1822873" cy="883936"/>
      </dsp:txXfrm>
    </dsp:sp>
    <dsp:sp modelId="{87B243C5-1281-470A-85AF-1C865EE2E8D6}">
      <dsp:nvSpPr>
        <dsp:cNvPr id="0" name=""/>
        <dsp:cNvSpPr/>
      </dsp:nvSpPr>
      <dsp:spPr>
        <a:xfrm>
          <a:off x="4884105" y="1333532"/>
          <a:ext cx="187787" cy="704202"/>
        </a:xfrm>
        <a:custGeom>
          <a:avLst/>
          <a:gdLst/>
          <a:ahLst/>
          <a:cxnLst/>
          <a:rect l="0" t="0" r="0" b="0"/>
          <a:pathLst>
            <a:path>
              <a:moveTo>
                <a:pt x="0" y="0"/>
              </a:moveTo>
              <a:lnTo>
                <a:pt x="0" y="704202"/>
              </a:lnTo>
              <a:lnTo>
                <a:pt x="187787" y="704202"/>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08A296E-A55F-44BD-BAC1-81DAF9789347}">
      <dsp:nvSpPr>
        <dsp:cNvPr id="0" name=""/>
        <dsp:cNvSpPr/>
      </dsp:nvSpPr>
      <dsp:spPr>
        <a:xfrm>
          <a:off x="5071892" y="1568267"/>
          <a:ext cx="1502298" cy="938936"/>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lv-LV" sz="2000" kern="1200" dirty="0">
              <a:solidFill>
                <a:schemeClr val="tx2">
                  <a:lumMod val="90000"/>
                  <a:lumOff val="10000"/>
                </a:schemeClr>
              </a:solidFill>
            </a:rPr>
            <a:t>ELIIS,           E-KLASE, EXCEL</a:t>
          </a:r>
          <a:endParaRPr lang="en-US" sz="2000" kern="1200" dirty="0">
            <a:solidFill>
              <a:schemeClr val="tx2">
                <a:lumMod val="90000"/>
                <a:lumOff val="10000"/>
              </a:schemeClr>
            </a:solidFill>
          </a:endParaRPr>
        </a:p>
      </dsp:txBody>
      <dsp:txXfrm>
        <a:off x="5099392" y="1595767"/>
        <a:ext cx="1447298" cy="883936"/>
      </dsp:txXfrm>
    </dsp:sp>
    <dsp:sp modelId="{0D43CE58-A34A-4133-812D-69C60D0CCF11}">
      <dsp:nvSpPr>
        <dsp:cNvPr id="0" name=""/>
        <dsp:cNvSpPr/>
      </dsp:nvSpPr>
      <dsp:spPr>
        <a:xfrm>
          <a:off x="4884105" y="1333532"/>
          <a:ext cx="187787" cy="1877873"/>
        </a:xfrm>
        <a:custGeom>
          <a:avLst/>
          <a:gdLst/>
          <a:ahLst/>
          <a:cxnLst/>
          <a:rect l="0" t="0" r="0" b="0"/>
          <a:pathLst>
            <a:path>
              <a:moveTo>
                <a:pt x="0" y="0"/>
              </a:moveTo>
              <a:lnTo>
                <a:pt x="0" y="1877873"/>
              </a:lnTo>
              <a:lnTo>
                <a:pt x="187787" y="1877873"/>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3A01E77-4E8E-4DC0-B01F-9FB129D96A3B}">
      <dsp:nvSpPr>
        <dsp:cNvPr id="0" name=""/>
        <dsp:cNvSpPr/>
      </dsp:nvSpPr>
      <dsp:spPr>
        <a:xfrm>
          <a:off x="5071892" y="2741938"/>
          <a:ext cx="1502298" cy="938936"/>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lv-LV" sz="2000" kern="1200" dirty="0">
              <a:solidFill>
                <a:schemeClr val="tx2">
                  <a:lumMod val="90000"/>
                  <a:lumOff val="10000"/>
                </a:schemeClr>
              </a:solidFill>
            </a:rPr>
            <a:t>Noteikumu Nr.11 8.punkts</a:t>
          </a:r>
          <a:endParaRPr lang="en-US" sz="2000" kern="1200" dirty="0">
            <a:solidFill>
              <a:schemeClr val="tx2">
                <a:lumMod val="90000"/>
                <a:lumOff val="10000"/>
              </a:schemeClr>
            </a:solidFill>
          </a:endParaRPr>
        </a:p>
      </dsp:txBody>
      <dsp:txXfrm>
        <a:off x="5099392" y="2769438"/>
        <a:ext cx="1447298" cy="883936"/>
      </dsp:txXfrm>
    </dsp:sp>
    <dsp:sp modelId="{8951B322-12CC-4EC8-BE1E-ED912506ACA7}">
      <dsp:nvSpPr>
        <dsp:cNvPr id="0" name=""/>
        <dsp:cNvSpPr/>
      </dsp:nvSpPr>
      <dsp:spPr>
        <a:xfrm>
          <a:off x="7043659" y="394596"/>
          <a:ext cx="1877873" cy="938936"/>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lv-LV" sz="1500" kern="1200" dirty="0"/>
            <a:t>Piemērojamos atvieglojumus paziņo Izglītības iestādes vadītājs</a:t>
          </a:r>
          <a:endParaRPr lang="en-US" sz="1500" kern="1200" dirty="0"/>
        </a:p>
      </dsp:txBody>
      <dsp:txXfrm>
        <a:off x="7071159" y="422096"/>
        <a:ext cx="1822873" cy="88393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B22D8C-0B53-42B9-84F7-248E53022164}" type="datetimeFigureOut">
              <a:rPr lang="lv-LV" smtClean="0"/>
              <a:t>04.07.2025</a:t>
            </a:fld>
            <a:endParaRPr lang="lv-LV"/>
          </a:p>
        </p:txBody>
      </p:sp>
      <p:sp>
        <p:nvSpPr>
          <p:cNvPr id="4" name="Slaida attēla vietturi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Piezīmju vietturi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6" name="Kājenes vietturis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aida numura vietturis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B5F74F-0750-49C9-849B-C3D3FD7EFCF7}" type="slidenum">
              <a:rPr lang="lv-LV" smtClean="0"/>
              <a:t>‹#›</a:t>
            </a:fld>
            <a:endParaRPr lang="lv-LV"/>
          </a:p>
        </p:txBody>
      </p:sp>
    </p:spTree>
    <p:extLst>
      <p:ext uri="{BB962C8B-B14F-4D97-AF65-F5344CB8AC3E}">
        <p14:creationId xmlns:p14="http://schemas.microsoft.com/office/powerpoint/2010/main" val="2090784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r>
              <a:rPr lang="lv-LV"/>
              <a:t>This presentation was automatically generated by PowerPoint Copilot based on content found in this document:
https://cesisgov-my.sharepoint.com/personal/tatjana_bernharde_cesunovads_lv/_layouts/15/Doc.aspx?sourcedoc=%7BFFD55225-5E6D-496F-A942-43589029B4A2%7D&amp;file=STARPZI%C5%85OJUMS_18062025.docx&amp;action=default&amp;mobileredirect=true&amp;DefaultItemOpen=1
AI-generated content may be incorrect.</a:t>
            </a:r>
          </a:p>
        </p:txBody>
      </p:sp>
      <p:sp>
        <p:nvSpPr>
          <p:cNvPr id="4" name="Slaida numura vietturis 3"/>
          <p:cNvSpPr>
            <a:spLocks noGrp="1"/>
          </p:cNvSpPr>
          <p:nvPr>
            <p:ph type="sldNum" sz="quarter" idx="5"/>
          </p:nvPr>
        </p:nvSpPr>
        <p:spPr/>
        <p:txBody>
          <a:bodyPr/>
          <a:lstStyle/>
          <a:p>
            <a:fld id="{D764CFCD-ACBA-4B4F-901E-652F5D4E7AAF}" type="slidenum">
              <a:rPr lang="lv-LV" smtClean="0"/>
              <a:t>1</a:t>
            </a:fld>
            <a:endParaRPr lang="lv-LV"/>
          </a:p>
        </p:txBody>
      </p:sp>
    </p:spTree>
    <p:extLst>
      <p:ext uri="{BB962C8B-B14F-4D97-AF65-F5344CB8AC3E}">
        <p14:creationId xmlns:p14="http://schemas.microsoft.com/office/powerpoint/2010/main" val="1778818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r>
              <a:rPr lang="lv-LV"/>
              <a:t>Šajā prezentācijā aplūkosim Noteikumu Nr.11 grozījumus, platformas izvēli, ēdienreižu uzskaiti saskaņā ar Noteikumu Nr.11 8.punktu, kā arī ēdinātāja izrakstītā rēķina pārbaudi, akceptēšanu un apmaksu.
Original Content:
Virzieni:
1.      Noteikumu Nr.11 grozījumi
2.      Platformas izvēle – ELIIS, E-KLASE, MILLY, MOBILLY…
3.      Ēdienreižu uzskaite – noteikumu Nr.11 8.punkts
4.      Ēdinātāja izrakstītā rēķina pārbaude, akceptēšana, apmaksa
</a:t>
            </a:r>
          </a:p>
        </p:txBody>
      </p:sp>
      <p:sp>
        <p:nvSpPr>
          <p:cNvPr id="4" name="Slaida numura vietturis 3"/>
          <p:cNvSpPr>
            <a:spLocks noGrp="1"/>
          </p:cNvSpPr>
          <p:nvPr>
            <p:ph type="sldNum" sz="quarter" idx="5"/>
          </p:nvPr>
        </p:nvSpPr>
        <p:spPr/>
        <p:txBody>
          <a:bodyPr/>
          <a:lstStyle/>
          <a:p>
            <a:fld id="{D764CFCD-ACBA-4B4F-901E-652F5D4E7AAF}" type="slidenum">
              <a:rPr lang="lv-LV" smtClean="0"/>
              <a:t>2</a:t>
            </a:fld>
            <a:endParaRPr lang="lv-LV"/>
          </a:p>
        </p:txBody>
      </p:sp>
    </p:spTree>
    <p:extLst>
      <p:ext uri="{BB962C8B-B14F-4D97-AF65-F5344CB8AC3E}">
        <p14:creationId xmlns:p14="http://schemas.microsoft.com/office/powerpoint/2010/main" val="1633469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r>
              <a:rPr lang="lv-LV"/>
              <a:t>Šajā prezentācijā apskatīsim atbildību par laikā neveiktu atteikumu un pienākumu slēgt līgumu.
Original Content:
atbildība par laikā neveiktu atteikumu
Papildināt ar pienākumu:
slēgt līgumu;
</a:t>
            </a:r>
          </a:p>
        </p:txBody>
      </p:sp>
      <p:sp>
        <p:nvSpPr>
          <p:cNvPr id="4" name="Slaida numura vietturis 3"/>
          <p:cNvSpPr>
            <a:spLocks noGrp="1"/>
          </p:cNvSpPr>
          <p:nvPr>
            <p:ph type="sldNum" sz="quarter" idx="5"/>
          </p:nvPr>
        </p:nvSpPr>
        <p:spPr/>
        <p:txBody>
          <a:bodyPr/>
          <a:lstStyle/>
          <a:p>
            <a:fld id="{D764CFCD-ACBA-4B4F-901E-652F5D4E7AAF}" type="slidenum">
              <a:rPr lang="lv-LV" smtClean="0"/>
              <a:t>3</a:t>
            </a:fld>
            <a:endParaRPr lang="lv-LV"/>
          </a:p>
        </p:txBody>
      </p:sp>
    </p:spTree>
    <p:extLst>
      <p:ext uri="{BB962C8B-B14F-4D97-AF65-F5344CB8AC3E}">
        <p14:creationId xmlns:p14="http://schemas.microsoft.com/office/powerpoint/2010/main" val="1499434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687C84-3851-2690-B649-95A19A41731C}"/>
            </a:ext>
          </a:extLst>
        </p:cNvPr>
        <p:cNvGrpSpPr/>
        <p:nvPr/>
      </p:nvGrpSpPr>
      <p:grpSpPr>
        <a:xfrm>
          <a:off x="0" y="0"/>
          <a:ext cx="0" cy="0"/>
          <a:chOff x="0" y="0"/>
          <a:chExt cx="0" cy="0"/>
        </a:xfrm>
      </p:grpSpPr>
      <p:sp>
        <p:nvSpPr>
          <p:cNvPr id="2" name="Slaida attēla vietturis 1">
            <a:extLst>
              <a:ext uri="{FF2B5EF4-FFF2-40B4-BE49-F238E27FC236}">
                <a16:creationId xmlns:a16="http://schemas.microsoft.com/office/drawing/2014/main" id="{BF466555-F68B-9B5E-B1D2-BE3BDFDD2E9F}"/>
              </a:ext>
            </a:extLst>
          </p:cNvPr>
          <p:cNvSpPr>
            <a:spLocks noGrp="1" noRot="1" noChangeAspect="1"/>
          </p:cNvSpPr>
          <p:nvPr>
            <p:ph type="sldImg"/>
          </p:nvPr>
        </p:nvSpPr>
        <p:spPr/>
      </p:sp>
      <p:sp>
        <p:nvSpPr>
          <p:cNvPr id="3" name="Piezīmju vietturis 2">
            <a:extLst>
              <a:ext uri="{FF2B5EF4-FFF2-40B4-BE49-F238E27FC236}">
                <a16:creationId xmlns:a16="http://schemas.microsoft.com/office/drawing/2014/main" id="{33A48F49-69D4-5B76-91A8-C801CA702967}"/>
              </a:ext>
            </a:extLst>
          </p:cNvPr>
          <p:cNvSpPr>
            <a:spLocks noGrp="1"/>
          </p:cNvSpPr>
          <p:nvPr>
            <p:ph type="body" idx="1"/>
          </p:nvPr>
        </p:nvSpPr>
        <p:spPr/>
        <p:txBody>
          <a:bodyPr/>
          <a:lstStyle/>
          <a:p>
            <a:r>
              <a:rPr lang="lv-LV"/>
              <a:t>Šajā prezentācijā apskatīsim atbildību par laikā neveiktu atteikumu un pienākumu slēgt līgumu.
Original Content:
atbildība par laikā neveiktu atteikumu
Papildināt ar pienākumu:
slēgt līgumu;
</a:t>
            </a:r>
          </a:p>
        </p:txBody>
      </p:sp>
      <p:sp>
        <p:nvSpPr>
          <p:cNvPr id="4" name="Slaida numura vietturis 3">
            <a:extLst>
              <a:ext uri="{FF2B5EF4-FFF2-40B4-BE49-F238E27FC236}">
                <a16:creationId xmlns:a16="http://schemas.microsoft.com/office/drawing/2014/main" id="{77A7AEA6-791F-A145-71BE-1DCBF4C06DFA}"/>
              </a:ext>
            </a:extLst>
          </p:cNvPr>
          <p:cNvSpPr>
            <a:spLocks noGrp="1"/>
          </p:cNvSpPr>
          <p:nvPr>
            <p:ph type="sldNum" sz="quarter" idx="5"/>
          </p:nvPr>
        </p:nvSpPr>
        <p:spPr/>
        <p:txBody>
          <a:bodyPr/>
          <a:lstStyle/>
          <a:p>
            <a:fld id="{D764CFCD-ACBA-4B4F-901E-652F5D4E7AAF}" type="slidenum">
              <a:rPr lang="lv-LV" smtClean="0"/>
              <a:t>4</a:t>
            </a:fld>
            <a:endParaRPr lang="lv-LV"/>
          </a:p>
        </p:txBody>
      </p:sp>
    </p:spTree>
    <p:extLst>
      <p:ext uri="{BB962C8B-B14F-4D97-AF65-F5344CB8AC3E}">
        <p14:creationId xmlns:p14="http://schemas.microsoft.com/office/powerpoint/2010/main" val="22394392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275E9A-2D7F-6C8C-1E74-0C5702AED079}"/>
            </a:ext>
          </a:extLst>
        </p:cNvPr>
        <p:cNvGrpSpPr/>
        <p:nvPr/>
      </p:nvGrpSpPr>
      <p:grpSpPr>
        <a:xfrm>
          <a:off x="0" y="0"/>
          <a:ext cx="0" cy="0"/>
          <a:chOff x="0" y="0"/>
          <a:chExt cx="0" cy="0"/>
        </a:xfrm>
      </p:grpSpPr>
      <p:sp>
        <p:nvSpPr>
          <p:cNvPr id="2" name="Slaida attēla vietturis 1">
            <a:extLst>
              <a:ext uri="{FF2B5EF4-FFF2-40B4-BE49-F238E27FC236}">
                <a16:creationId xmlns:a16="http://schemas.microsoft.com/office/drawing/2014/main" id="{A8503BEE-0E4F-B974-CCF7-0628DA13DBA0}"/>
              </a:ext>
            </a:extLst>
          </p:cNvPr>
          <p:cNvSpPr>
            <a:spLocks noGrp="1" noRot="1" noChangeAspect="1"/>
          </p:cNvSpPr>
          <p:nvPr>
            <p:ph type="sldImg"/>
          </p:nvPr>
        </p:nvSpPr>
        <p:spPr/>
      </p:sp>
      <p:sp>
        <p:nvSpPr>
          <p:cNvPr id="3" name="Piezīmju vietturis 2">
            <a:extLst>
              <a:ext uri="{FF2B5EF4-FFF2-40B4-BE49-F238E27FC236}">
                <a16:creationId xmlns:a16="http://schemas.microsoft.com/office/drawing/2014/main" id="{59265339-903D-BC19-B333-B9E595E85449}"/>
              </a:ext>
            </a:extLst>
          </p:cNvPr>
          <p:cNvSpPr>
            <a:spLocks noGrp="1"/>
          </p:cNvSpPr>
          <p:nvPr>
            <p:ph type="body" idx="1"/>
          </p:nvPr>
        </p:nvSpPr>
        <p:spPr/>
        <p:txBody>
          <a:bodyPr/>
          <a:lstStyle/>
          <a:p>
            <a:r>
              <a:rPr lang="lv-LV"/>
              <a:t>Šajā prezentācijā apskatīsim atbildību par laikā neveiktu atteikumu un pienākumu slēgt līgumu.
Original Content:
atbildība par laikā neveiktu atteikumu
Papildināt ar pienākumu:
slēgt līgumu;
</a:t>
            </a:r>
          </a:p>
        </p:txBody>
      </p:sp>
      <p:sp>
        <p:nvSpPr>
          <p:cNvPr id="4" name="Slaida numura vietturis 3">
            <a:extLst>
              <a:ext uri="{FF2B5EF4-FFF2-40B4-BE49-F238E27FC236}">
                <a16:creationId xmlns:a16="http://schemas.microsoft.com/office/drawing/2014/main" id="{D2ECF909-9236-605E-B525-487472921F29}"/>
              </a:ext>
            </a:extLst>
          </p:cNvPr>
          <p:cNvSpPr>
            <a:spLocks noGrp="1"/>
          </p:cNvSpPr>
          <p:nvPr>
            <p:ph type="sldNum" sz="quarter" idx="5"/>
          </p:nvPr>
        </p:nvSpPr>
        <p:spPr/>
        <p:txBody>
          <a:bodyPr/>
          <a:lstStyle/>
          <a:p>
            <a:fld id="{D764CFCD-ACBA-4B4F-901E-652F5D4E7AAF}" type="slidenum">
              <a:rPr lang="lv-LV" smtClean="0"/>
              <a:t>5</a:t>
            </a:fld>
            <a:endParaRPr lang="lv-LV"/>
          </a:p>
        </p:txBody>
      </p:sp>
    </p:spTree>
    <p:extLst>
      <p:ext uri="{BB962C8B-B14F-4D97-AF65-F5344CB8AC3E}">
        <p14:creationId xmlns:p14="http://schemas.microsoft.com/office/powerpoint/2010/main" val="18609452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r>
              <a:rPr lang="lv-LV"/>
              <a:t>Šajā prezentācijā apskatīsim platformas izvēli, piemēram, ELIIS, E-KLASE, MILLY un MOBILLY, kā arī automatizētu līgumu parakstīšanu Cēsu mājaslapas e-pakalpojumu sadaļā.
Original Content:
2)      Platformas izvēle – ELIIS, E-KLASE, MILLY, MOBILLY…
✅ Automatizēta līgumu parakstīšana Cēsu mājaslapas e-pakalpojumu sadaļā
</a:t>
            </a:r>
          </a:p>
        </p:txBody>
      </p:sp>
      <p:sp>
        <p:nvSpPr>
          <p:cNvPr id="4" name="Slaida numura vietturis 3"/>
          <p:cNvSpPr>
            <a:spLocks noGrp="1"/>
          </p:cNvSpPr>
          <p:nvPr>
            <p:ph type="sldNum" sz="quarter" idx="5"/>
          </p:nvPr>
        </p:nvSpPr>
        <p:spPr/>
        <p:txBody>
          <a:bodyPr/>
          <a:lstStyle/>
          <a:p>
            <a:fld id="{D764CFCD-ACBA-4B4F-901E-652F5D4E7AAF}" type="slidenum">
              <a:rPr lang="lv-LV" smtClean="0"/>
              <a:t>6</a:t>
            </a:fld>
            <a:endParaRPr lang="lv-LV"/>
          </a:p>
        </p:txBody>
      </p:sp>
    </p:spTree>
    <p:extLst>
      <p:ext uri="{BB962C8B-B14F-4D97-AF65-F5344CB8AC3E}">
        <p14:creationId xmlns:p14="http://schemas.microsoft.com/office/powerpoint/2010/main" val="13509254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r>
              <a:rPr lang="lv-LV"/>
              <a:t>ELISS maksājumi svārstās no 50 līdz 120 eiro mēnesī. Eklase maksājumi ir konstanti 52 eiro mēnesī. Eklase un Milly ir testēšanas posmā.
Original Content:
ELISS maksā no ~50-120Eur/m Eklasei konstanta summa 52eur/m
Eklase + Milly - testēt
</a:t>
            </a:r>
          </a:p>
        </p:txBody>
      </p:sp>
      <p:sp>
        <p:nvSpPr>
          <p:cNvPr id="4" name="Slaida numura vietturis 3"/>
          <p:cNvSpPr>
            <a:spLocks noGrp="1"/>
          </p:cNvSpPr>
          <p:nvPr>
            <p:ph type="sldNum" sz="quarter" idx="5"/>
          </p:nvPr>
        </p:nvSpPr>
        <p:spPr/>
        <p:txBody>
          <a:bodyPr/>
          <a:lstStyle/>
          <a:p>
            <a:fld id="{D764CFCD-ACBA-4B4F-901E-652F5D4E7AAF}" type="slidenum">
              <a:rPr lang="lv-LV" smtClean="0"/>
              <a:t>7</a:t>
            </a:fld>
            <a:endParaRPr lang="lv-LV"/>
          </a:p>
        </p:txBody>
      </p:sp>
    </p:spTree>
    <p:extLst>
      <p:ext uri="{BB962C8B-B14F-4D97-AF65-F5344CB8AC3E}">
        <p14:creationId xmlns:p14="http://schemas.microsoft.com/office/powerpoint/2010/main" val="41856754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r>
              <a:rPr lang="lv-LV"/>
              <a:t>Izglītības iestādē ir noteikta kārtība par ēdināšanas organizēšanu, kā arī ir norādīta atbildīgā persona, kas ir atbildīga par šiem procesiem.
Original Content:
Izglītības iestādē ir noteikta:
kārtība par ēdināšanas organizēšanu
atbildīgā persona
</a:t>
            </a:r>
          </a:p>
        </p:txBody>
      </p:sp>
      <p:sp>
        <p:nvSpPr>
          <p:cNvPr id="4" name="Slaida numura vietturis 3"/>
          <p:cNvSpPr>
            <a:spLocks noGrp="1"/>
          </p:cNvSpPr>
          <p:nvPr>
            <p:ph type="sldNum" sz="quarter" idx="5"/>
          </p:nvPr>
        </p:nvSpPr>
        <p:spPr/>
        <p:txBody>
          <a:bodyPr/>
          <a:lstStyle/>
          <a:p>
            <a:fld id="{D764CFCD-ACBA-4B4F-901E-652F5D4E7AAF}" type="slidenum">
              <a:rPr lang="lv-LV" smtClean="0"/>
              <a:t>8</a:t>
            </a:fld>
            <a:endParaRPr lang="lv-LV"/>
          </a:p>
        </p:txBody>
      </p:sp>
    </p:spTree>
    <p:extLst>
      <p:ext uri="{BB962C8B-B14F-4D97-AF65-F5344CB8AC3E}">
        <p14:creationId xmlns:p14="http://schemas.microsoft.com/office/powerpoint/2010/main" val="21822306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EA67E988-5919-57BB-C7DE-D3EAD38A3045}"/>
              </a:ext>
              <a:ext uri="{C183D7F6-B498-43B3-948B-1728B52AA6E4}">
                <adec:decorative xmlns:adec="http://schemas.microsoft.com/office/drawing/2017/decorative" val="1"/>
              </a:ext>
            </a:extLst>
          </p:cNvPr>
          <p:cNvSpPr/>
          <p:nvPr/>
        </p:nvSpPr>
        <p:spPr>
          <a:xfrm>
            <a:off x="517870" y="6209925"/>
            <a:ext cx="11155680" cy="45719"/>
          </a:xfrm>
          <a:custGeom>
            <a:avLst/>
            <a:gdLst>
              <a:gd name="connsiteX0" fmla="*/ 0 w 8715708"/>
              <a:gd name="connsiteY0" fmla="*/ 0 h 45719"/>
              <a:gd name="connsiteX1" fmla="*/ 3694525 w 8715708"/>
              <a:gd name="connsiteY1" fmla="*/ 0 h 45719"/>
              <a:gd name="connsiteX2" fmla="*/ 5021183 w 8715708"/>
              <a:gd name="connsiteY2" fmla="*/ 0 h 45719"/>
              <a:gd name="connsiteX3" fmla="*/ 8715708 w 8715708"/>
              <a:gd name="connsiteY3" fmla="*/ 0 h 45719"/>
              <a:gd name="connsiteX4" fmla="*/ 8715708 w 8715708"/>
              <a:gd name="connsiteY4" fmla="*/ 45719 h 45719"/>
              <a:gd name="connsiteX5" fmla="*/ 5021183 w 8715708"/>
              <a:gd name="connsiteY5" fmla="*/ 45719 h 45719"/>
              <a:gd name="connsiteX6" fmla="*/ 3694525 w 8715708"/>
              <a:gd name="connsiteY6" fmla="*/ 45719 h 45719"/>
              <a:gd name="connsiteX7" fmla="*/ 0 w 8715708"/>
              <a:gd name="connsiteY7" fmla="*/ 45719 h 45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15708" h="45719">
                <a:moveTo>
                  <a:pt x="0" y="0"/>
                </a:moveTo>
                <a:lnTo>
                  <a:pt x="3694525" y="0"/>
                </a:lnTo>
                <a:lnTo>
                  <a:pt x="5021183" y="0"/>
                </a:lnTo>
                <a:lnTo>
                  <a:pt x="8715708" y="0"/>
                </a:lnTo>
                <a:lnTo>
                  <a:pt x="8715708" y="45719"/>
                </a:lnTo>
                <a:lnTo>
                  <a:pt x="5021183" y="45719"/>
                </a:lnTo>
                <a:lnTo>
                  <a:pt x="3694525" y="45719"/>
                </a:lnTo>
                <a:lnTo>
                  <a:pt x="0" y="4571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5B2327B2-BA4B-2C04-0751-5CB63D4AA425}"/>
              </a:ext>
            </a:extLst>
          </p:cNvPr>
          <p:cNvSpPr>
            <a:spLocks noGrp="1"/>
          </p:cNvSpPr>
          <p:nvPr>
            <p:ph type="ctrTitle"/>
          </p:nvPr>
        </p:nvSpPr>
        <p:spPr>
          <a:xfrm>
            <a:off x="521208" y="978408"/>
            <a:ext cx="11155680" cy="3429000"/>
          </a:xfrm>
        </p:spPr>
        <p:txBody>
          <a:bodyPr anchor="t">
            <a:normAutofit/>
          </a:bodyPr>
          <a:lstStyle>
            <a:lvl1pPr algn="l">
              <a:defRPr sz="7200"/>
            </a:lvl1pPr>
          </a:lstStyle>
          <a:p>
            <a:r>
              <a:rPr lang="en-US" dirty="0"/>
              <a:t>Click to edit Master title style</a:t>
            </a:r>
          </a:p>
        </p:txBody>
      </p:sp>
      <p:sp>
        <p:nvSpPr>
          <p:cNvPr id="3" name="Subtitle 2">
            <a:extLst>
              <a:ext uri="{FF2B5EF4-FFF2-40B4-BE49-F238E27FC236}">
                <a16:creationId xmlns:a16="http://schemas.microsoft.com/office/drawing/2014/main" id="{E7201176-DC7A-4C3D-3D8F-352526DA7B5D}"/>
              </a:ext>
            </a:extLst>
          </p:cNvPr>
          <p:cNvSpPr>
            <a:spLocks noGrp="1"/>
          </p:cNvSpPr>
          <p:nvPr>
            <p:ph type="subTitle" idx="1"/>
          </p:nvPr>
        </p:nvSpPr>
        <p:spPr>
          <a:xfrm>
            <a:off x="521208" y="4480560"/>
            <a:ext cx="7104888" cy="1399032"/>
          </a:xfrm>
        </p:spPr>
        <p:txBody>
          <a:bodyPr anchor="b">
            <a:normAutofit/>
          </a:bodyPr>
          <a:lstStyle>
            <a:lvl1pPr marL="0" indent="0" algn="l">
              <a:buNone/>
              <a:defRPr sz="22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67DC221-9A2E-7459-102F-C3CFB27CC389}"/>
              </a:ext>
            </a:extLst>
          </p:cNvPr>
          <p:cNvSpPr>
            <a:spLocks noGrp="1"/>
          </p:cNvSpPr>
          <p:nvPr>
            <p:ph type="dt" sz="half" idx="10"/>
          </p:nvPr>
        </p:nvSpPr>
        <p:spPr/>
        <p:txBody>
          <a:bodyPr/>
          <a:lstStyle/>
          <a:p>
            <a:fld id="{E80C50CD-E178-4744-9B35-B2F624D6C5E9}" type="datetimeFigureOut">
              <a:rPr lang="en-US" smtClean="0"/>
              <a:t>7/4/2025</a:t>
            </a:fld>
            <a:endParaRPr lang="en-US"/>
          </a:p>
        </p:txBody>
      </p:sp>
      <p:sp>
        <p:nvSpPr>
          <p:cNvPr id="5" name="Footer Placeholder 4">
            <a:extLst>
              <a:ext uri="{FF2B5EF4-FFF2-40B4-BE49-F238E27FC236}">
                <a16:creationId xmlns:a16="http://schemas.microsoft.com/office/drawing/2014/main" id="{A5020671-6F7D-3A03-EEC1-661A87F96F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453D3A-E0F9-8386-2A6C-96671FBB15A5}"/>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360432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36771-E72D-FAD8-771E-3E196DD2E1C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B5BB827-257D-60D9-792F-E695900429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E5D2E7-C856-F78A-E88C-375474982A5F}"/>
              </a:ext>
            </a:extLst>
          </p:cNvPr>
          <p:cNvSpPr>
            <a:spLocks noGrp="1"/>
          </p:cNvSpPr>
          <p:nvPr>
            <p:ph type="dt" sz="half" idx="10"/>
          </p:nvPr>
        </p:nvSpPr>
        <p:spPr/>
        <p:txBody>
          <a:bodyPr/>
          <a:lstStyle/>
          <a:p>
            <a:fld id="{E80C50CD-E178-4744-9B35-B2F624D6C5E9}" type="datetimeFigureOut">
              <a:rPr lang="en-US" smtClean="0"/>
              <a:t>7/4/2025</a:t>
            </a:fld>
            <a:endParaRPr lang="en-US"/>
          </a:p>
        </p:txBody>
      </p:sp>
      <p:sp>
        <p:nvSpPr>
          <p:cNvPr id="5" name="Footer Placeholder 4">
            <a:extLst>
              <a:ext uri="{FF2B5EF4-FFF2-40B4-BE49-F238E27FC236}">
                <a16:creationId xmlns:a16="http://schemas.microsoft.com/office/drawing/2014/main" id="{0FDAB289-9591-51C9-9E3C-B6F2ACC6A6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FE037C-790D-7442-8E43-D2740B3952B1}"/>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4221773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2635151-A38B-3766-6A32-FF1DF7687D9F}"/>
              </a:ext>
            </a:extLst>
          </p:cNvPr>
          <p:cNvSpPr>
            <a:spLocks noGrp="1"/>
          </p:cNvSpPr>
          <p:nvPr>
            <p:ph type="title" orient="vert"/>
          </p:nvPr>
        </p:nvSpPr>
        <p:spPr>
          <a:xfrm>
            <a:off x="8659368" y="978408"/>
            <a:ext cx="2551176" cy="536752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33D132D1-640C-FB9A-AD6F-D845738349F6}"/>
              </a:ext>
            </a:extLst>
          </p:cNvPr>
          <p:cNvSpPr>
            <a:spLocks noGrp="1"/>
          </p:cNvSpPr>
          <p:nvPr>
            <p:ph type="body" orient="vert" idx="1"/>
          </p:nvPr>
        </p:nvSpPr>
        <p:spPr>
          <a:xfrm>
            <a:off x="521208" y="978408"/>
            <a:ext cx="8010144" cy="536752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955F80A-4BA7-8ED8-9A62-B92194272620}"/>
              </a:ext>
            </a:extLst>
          </p:cNvPr>
          <p:cNvSpPr>
            <a:spLocks noGrp="1"/>
          </p:cNvSpPr>
          <p:nvPr>
            <p:ph type="dt" sz="half" idx="10"/>
          </p:nvPr>
        </p:nvSpPr>
        <p:spPr/>
        <p:txBody>
          <a:bodyPr/>
          <a:lstStyle/>
          <a:p>
            <a:fld id="{E80C50CD-E178-4744-9B35-B2F624D6C5E9}" type="datetimeFigureOut">
              <a:rPr lang="en-US" smtClean="0"/>
              <a:t>7/4/2025</a:t>
            </a:fld>
            <a:endParaRPr lang="en-US"/>
          </a:p>
        </p:txBody>
      </p:sp>
      <p:sp>
        <p:nvSpPr>
          <p:cNvPr id="5" name="Footer Placeholder 4">
            <a:extLst>
              <a:ext uri="{FF2B5EF4-FFF2-40B4-BE49-F238E27FC236}">
                <a16:creationId xmlns:a16="http://schemas.microsoft.com/office/drawing/2014/main" id="{85E38113-D55A-A1A0-D1FE-53C95860FB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919DDB-F89D-4B2D-21A2-82AF1D1023E4}"/>
              </a:ext>
            </a:extLst>
          </p:cNvPr>
          <p:cNvSpPr>
            <a:spLocks noGrp="1"/>
          </p:cNvSpPr>
          <p:nvPr>
            <p:ph type="sldNum" sz="quarter" idx="12"/>
          </p:nvPr>
        </p:nvSpPr>
        <p:spPr/>
        <p:txBody>
          <a:bodyPr/>
          <a:lstStyle/>
          <a:p>
            <a:fld id="{148CC95F-0247-41B6-91CF-DC97C76A7088}" type="slidenum">
              <a:rPr lang="en-US" smtClean="0"/>
              <a:t>‹#›</a:t>
            </a:fld>
            <a:endParaRPr lang="en-US"/>
          </a:p>
        </p:txBody>
      </p:sp>
      <p:sp>
        <p:nvSpPr>
          <p:cNvPr id="7" name="Rectangle 6">
            <a:extLst>
              <a:ext uri="{FF2B5EF4-FFF2-40B4-BE49-F238E27FC236}">
                <a16:creationId xmlns:a16="http://schemas.microsoft.com/office/drawing/2014/main" id="{262572D8-D485-1DB1-34B1-C35C61C89940}"/>
              </a:ext>
            </a:extLst>
          </p:cNvPr>
          <p:cNvSpPr/>
          <p:nvPr/>
        </p:nvSpPr>
        <p:spPr>
          <a:xfrm rot="5400000">
            <a:off x="8936623" y="3585018"/>
            <a:ext cx="5325734"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86073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26D03-149A-DAB3-4B2A-E9B74F2E25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3C1E73D-41A7-9934-0990-9208B95232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BB2A3F-E719-673C-5D56-F663712D0E7F}"/>
              </a:ext>
            </a:extLst>
          </p:cNvPr>
          <p:cNvSpPr>
            <a:spLocks noGrp="1"/>
          </p:cNvSpPr>
          <p:nvPr>
            <p:ph type="dt" sz="half" idx="10"/>
          </p:nvPr>
        </p:nvSpPr>
        <p:spPr/>
        <p:txBody>
          <a:bodyPr/>
          <a:lstStyle/>
          <a:p>
            <a:fld id="{E80C50CD-E178-4744-9B35-B2F624D6C5E9}" type="datetimeFigureOut">
              <a:rPr lang="en-US" smtClean="0"/>
              <a:t>7/4/2025</a:t>
            </a:fld>
            <a:endParaRPr lang="en-US"/>
          </a:p>
        </p:txBody>
      </p:sp>
      <p:sp>
        <p:nvSpPr>
          <p:cNvPr id="5" name="Footer Placeholder 4">
            <a:extLst>
              <a:ext uri="{FF2B5EF4-FFF2-40B4-BE49-F238E27FC236}">
                <a16:creationId xmlns:a16="http://schemas.microsoft.com/office/drawing/2014/main" id="{04AE594A-52F5-D85E-343C-ADFEE3C72E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7D5C9C-B2E2-FC26-E459-9E880EF975BA}"/>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3020464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9D51F-B2D5-2804-4F7C-C99850FBD05B}"/>
              </a:ext>
            </a:extLst>
          </p:cNvPr>
          <p:cNvSpPr>
            <a:spLocks noGrp="1"/>
          </p:cNvSpPr>
          <p:nvPr>
            <p:ph type="title"/>
          </p:nvPr>
        </p:nvSpPr>
        <p:spPr>
          <a:xfrm>
            <a:off x="521208" y="978408"/>
            <a:ext cx="5020056" cy="4288536"/>
          </a:xfrm>
        </p:spPr>
        <p:txBody>
          <a:bodyPr anchor="t">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15FE5516-03B6-C488-EB4A-68AE681EDFB8}"/>
              </a:ext>
            </a:extLst>
          </p:cNvPr>
          <p:cNvSpPr>
            <a:spLocks noGrp="1"/>
          </p:cNvSpPr>
          <p:nvPr>
            <p:ph type="body" idx="1"/>
          </p:nvPr>
        </p:nvSpPr>
        <p:spPr>
          <a:xfrm>
            <a:off x="521208" y="5266944"/>
            <a:ext cx="5020056" cy="1088136"/>
          </a:xfrm>
        </p:spPr>
        <p:txBody>
          <a:bodyPr anchor="b">
            <a:normAutofit/>
          </a:bodyPr>
          <a:lstStyle>
            <a:lvl1pPr marL="0" indent="0">
              <a:buNone/>
              <a:defRPr sz="2200" i="1">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50ECB4D7-49A7-D050-70B9-11A1E2D445D8}"/>
              </a:ext>
            </a:extLst>
          </p:cNvPr>
          <p:cNvSpPr>
            <a:spLocks noGrp="1"/>
          </p:cNvSpPr>
          <p:nvPr>
            <p:ph type="dt" sz="half" idx="10"/>
          </p:nvPr>
        </p:nvSpPr>
        <p:spPr/>
        <p:txBody>
          <a:bodyPr/>
          <a:lstStyle/>
          <a:p>
            <a:fld id="{E80C50CD-E178-4744-9B35-B2F624D6C5E9}" type="datetimeFigureOut">
              <a:rPr lang="en-US" smtClean="0"/>
              <a:t>7/4/2025</a:t>
            </a:fld>
            <a:endParaRPr lang="en-US"/>
          </a:p>
        </p:txBody>
      </p:sp>
      <p:sp>
        <p:nvSpPr>
          <p:cNvPr id="5" name="Footer Placeholder 4">
            <a:extLst>
              <a:ext uri="{FF2B5EF4-FFF2-40B4-BE49-F238E27FC236}">
                <a16:creationId xmlns:a16="http://schemas.microsoft.com/office/drawing/2014/main" id="{8A9A913F-AD00-C1EE-B01A-8590671C01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4FC386-B2AF-6FAD-D053-E22D48CD7285}"/>
              </a:ext>
            </a:extLst>
          </p:cNvPr>
          <p:cNvSpPr>
            <a:spLocks noGrp="1"/>
          </p:cNvSpPr>
          <p:nvPr>
            <p:ph type="sldNum" sz="quarter" idx="12"/>
          </p:nvPr>
        </p:nvSpPr>
        <p:spPr/>
        <p:txBody>
          <a:bodyPr/>
          <a:lstStyle/>
          <a:p>
            <a:fld id="{148CC95F-0247-41B6-91CF-DC97C76A7088}" type="slidenum">
              <a:rPr lang="en-US" smtClean="0"/>
              <a:t>‹#›</a:t>
            </a:fld>
            <a:endParaRPr lang="en-US"/>
          </a:p>
        </p:txBody>
      </p:sp>
      <p:sp>
        <p:nvSpPr>
          <p:cNvPr id="7" name="Rectangle 6">
            <a:extLst>
              <a:ext uri="{FF2B5EF4-FFF2-40B4-BE49-F238E27FC236}">
                <a16:creationId xmlns:a16="http://schemas.microsoft.com/office/drawing/2014/main" id="{4E1E1B67-3BFF-F04B-52F4-7E724FB3B24D}"/>
              </a:ext>
            </a:extLst>
          </p:cNvPr>
          <p:cNvSpPr/>
          <p:nvPr/>
        </p:nvSpPr>
        <p:spPr>
          <a:xfrm>
            <a:off x="517870" y="508090"/>
            <a:ext cx="5021183"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02479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E3B21-CF4D-1B01-0F4E-D32C1B218B6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1FB39FF2-6858-B514-B695-58442557D0C1}"/>
              </a:ext>
            </a:extLst>
          </p:cNvPr>
          <p:cNvSpPr>
            <a:spLocks noGrp="1"/>
          </p:cNvSpPr>
          <p:nvPr>
            <p:ph sz="half" idx="1"/>
          </p:nvPr>
        </p:nvSpPr>
        <p:spPr>
          <a:xfrm>
            <a:off x="521208" y="2578608"/>
            <a:ext cx="5166360" cy="37673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FA30130-974D-B91D-5B93-EC52AABDB5B0}"/>
              </a:ext>
            </a:extLst>
          </p:cNvPr>
          <p:cNvSpPr>
            <a:spLocks noGrp="1"/>
          </p:cNvSpPr>
          <p:nvPr>
            <p:ph sz="half" idx="2"/>
          </p:nvPr>
        </p:nvSpPr>
        <p:spPr>
          <a:xfrm>
            <a:off x="6519672" y="2578608"/>
            <a:ext cx="5166360" cy="37673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15BED99-6FD7-9C6B-1152-A6E42715BB79}"/>
              </a:ext>
            </a:extLst>
          </p:cNvPr>
          <p:cNvSpPr>
            <a:spLocks noGrp="1"/>
          </p:cNvSpPr>
          <p:nvPr>
            <p:ph type="dt" sz="half" idx="10"/>
          </p:nvPr>
        </p:nvSpPr>
        <p:spPr/>
        <p:txBody>
          <a:bodyPr/>
          <a:lstStyle/>
          <a:p>
            <a:fld id="{E80C50CD-E178-4744-9B35-B2F624D6C5E9}" type="datetimeFigureOut">
              <a:rPr lang="en-US" smtClean="0"/>
              <a:t>7/4/2025</a:t>
            </a:fld>
            <a:endParaRPr lang="en-US"/>
          </a:p>
        </p:txBody>
      </p:sp>
      <p:sp>
        <p:nvSpPr>
          <p:cNvPr id="6" name="Footer Placeholder 5">
            <a:extLst>
              <a:ext uri="{FF2B5EF4-FFF2-40B4-BE49-F238E27FC236}">
                <a16:creationId xmlns:a16="http://schemas.microsoft.com/office/drawing/2014/main" id="{BA253AAC-5967-2565-A715-82D3505ABF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B51313-69FB-E016-3CC1-62CA476ED214}"/>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3100678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3DF9D-B849-CE37-97E4-AD37F880677F}"/>
              </a:ext>
            </a:extLst>
          </p:cNvPr>
          <p:cNvSpPr>
            <a:spLocks noGrp="1"/>
          </p:cNvSpPr>
          <p:nvPr>
            <p:ph type="title"/>
          </p:nvPr>
        </p:nvSpPr>
        <p:spPr>
          <a:xfrm>
            <a:off x="521208" y="978408"/>
            <a:ext cx="11164824" cy="1216152"/>
          </a:xfrm>
        </p:spPr>
        <p:txBody>
          <a:bodyPr/>
          <a:lstStyle/>
          <a:p>
            <a:r>
              <a:rPr lang="en-US"/>
              <a:t>Click to edit Master title style</a:t>
            </a:r>
          </a:p>
        </p:txBody>
      </p:sp>
      <p:sp>
        <p:nvSpPr>
          <p:cNvPr id="3" name="Text Placeholder 2">
            <a:extLst>
              <a:ext uri="{FF2B5EF4-FFF2-40B4-BE49-F238E27FC236}">
                <a16:creationId xmlns:a16="http://schemas.microsoft.com/office/drawing/2014/main" id="{79D4C626-4008-960A-E601-6AA9F4BB8D8B}"/>
              </a:ext>
            </a:extLst>
          </p:cNvPr>
          <p:cNvSpPr>
            <a:spLocks noGrp="1"/>
          </p:cNvSpPr>
          <p:nvPr>
            <p:ph type="body" idx="1"/>
          </p:nvPr>
        </p:nvSpPr>
        <p:spPr>
          <a:xfrm>
            <a:off x="521208" y="2340864"/>
            <a:ext cx="5166360" cy="658368"/>
          </a:xfr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806E8D6C-AC07-ED6B-2EA8-9C40A5AEA748}"/>
              </a:ext>
            </a:extLst>
          </p:cNvPr>
          <p:cNvSpPr>
            <a:spLocks noGrp="1"/>
          </p:cNvSpPr>
          <p:nvPr>
            <p:ph sz="half" idx="2"/>
          </p:nvPr>
        </p:nvSpPr>
        <p:spPr>
          <a:xfrm>
            <a:off x="521208" y="3035808"/>
            <a:ext cx="5166360" cy="331012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3C52617E-C6D9-246B-E7B7-8159DF17C0A3}"/>
              </a:ext>
            </a:extLst>
          </p:cNvPr>
          <p:cNvSpPr>
            <a:spLocks noGrp="1"/>
          </p:cNvSpPr>
          <p:nvPr>
            <p:ph type="body" sz="quarter" idx="3"/>
          </p:nvPr>
        </p:nvSpPr>
        <p:spPr>
          <a:xfrm>
            <a:off x="6519672" y="2340864"/>
            <a:ext cx="5166360" cy="658368"/>
          </a:xfr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3DBC2094-7EBC-02C5-5AB5-233E63080A9C}"/>
              </a:ext>
            </a:extLst>
          </p:cNvPr>
          <p:cNvSpPr>
            <a:spLocks noGrp="1"/>
          </p:cNvSpPr>
          <p:nvPr>
            <p:ph sz="quarter" idx="4"/>
          </p:nvPr>
        </p:nvSpPr>
        <p:spPr>
          <a:xfrm>
            <a:off x="6519672" y="3035808"/>
            <a:ext cx="5166360" cy="331012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23010BD2-59B4-FD2E-3C5E-C83AE6003985}"/>
              </a:ext>
            </a:extLst>
          </p:cNvPr>
          <p:cNvSpPr>
            <a:spLocks noGrp="1"/>
          </p:cNvSpPr>
          <p:nvPr>
            <p:ph type="dt" sz="half" idx="10"/>
          </p:nvPr>
        </p:nvSpPr>
        <p:spPr/>
        <p:txBody>
          <a:bodyPr/>
          <a:lstStyle/>
          <a:p>
            <a:fld id="{E80C50CD-E178-4744-9B35-B2F624D6C5E9}" type="datetimeFigureOut">
              <a:rPr lang="en-US" smtClean="0"/>
              <a:t>7/4/2025</a:t>
            </a:fld>
            <a:endParaRPr lang="en-US"/>
          </a:p>
        </p:txBody>
      </p:sp>
      <p:sp>
        <p:nvSpPr>
          <p:cNvPr id="8" name="Footer Placeholder 7">
            <a:extLst>
              <a:ext uri="{FF2B5EF4-FFF2-40B4-BE49-F238E27FC236}">
                <a16:creationId xmlns:a16="http://schemas.microsoft.com/office/drawing/2014/main" id="{E72B35C4-A654-7759-BDA0-94D9D1A2166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55F4347-2EC0-CA6E-2637-8048456D7ECB}"/>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537547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4716D-52F2-C7FB-83B1-2DA1AD375EAE}"/>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56F4A371-AC27-6A28-32E6-74A28371BF55}"/>
              </a:ext>
            </a:extLst>
          </p:cNvPr>
          <p:cNvSpPr>
            <a:spLocks noGrp="1"/>
          </p:cNvSpPr>
          <p:nvPr>
            <p:ph type="dt" sz="half" idx="10"/>
          </p:nvPr>
        </p:nvSpPr>
        <p:spPr/>
        <p:txBody>
          <a:bodyPr/>
          <a:lstStyle/>
          <a:p>
            <a:fld id="{E80C50CD-E178-4744-9B35-B2F624D6C5E9}" type="datetimeFigureOut">
              <a:rPr lang="en-US" smtClean="0"/>
              <a:t>7/4/2025</a:t>
            </a:fld>
            <a:endParaRPr lang="en-US"/>
          </a:p>
        </p:txBody>
      </p:sp>
      <p:sp>
        <p:nvSpPr>
          <p:cNvPr id="4" name="Footer Placeholder 3">
            <a:extLst>
              <a:ext uri="{FF2B5EF4-FFF2-40B4-BE49-F238E27FC236}">
                <a16:creationId xmlns:a16="http://schemas.microsoft.com/office/drawing/2014/main" id="{D155941A-A24E-885D-E894-0326F4C4004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9D5E5B4-971F-FF6A-1B07-A5C85370552D}"/>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1065676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9F431F-E6DC-4137-3092-A30A0A3628EC}"/>
              </a:ext>
            </a:extLst>
          </p:cNvPr>
          <p:cNvSpPr>
            <a:spLocks noGrp="1"/>
          </p:cNvSpPr>
          <p:nvPr>
            <p:ph type="dt" sz="half" idx="10"/>
          </p:nvPr>
        </p:nvSpPr>
        <p:spPr/>
        <p:txBody>
          <a:bodyPr/>
          <a:lstStyle/>
          <a:p>
            <a:fld id="{E80C50CD-E178-4744-9B35-B2F624D6C5E9}" type="datetimeFigureOut">
              <a:rPr lang="en-US" smtClean="0"/>
              <a:t>7/4/2025</a:t>
            </a:fld>
            <a:endParaRPr lang="en-US"/>
          </a:p>
        </p:txBody>
      </p:sp>
      <p:sp>
        <p:nvSpPr>
          <p:cNvPr id="3" name="Footer Placeholder 2">
            <a:extLst>
              <a:ext uri="{FF2B5EF4-FFF2-40B4-BE49-F238E27FC236}">
                <a16:creationId xmlns:a16="http://schemas.microsoft.com/office/drawing/2014/main" id="{06AC814B-67B4-C70F-FA51-6205D5E2CB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1EAA9C9-D895-DD20-1089-EA75EA428951}"/>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492284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50562-884C-9053-70C1-3B72A0B45EA6}"/>
              </a:ext>
            </a:extLst>
          </p:cNvPr>
          <p:cNvSpPr>
            <a:spLocks noGrp="1"/>
          </p:cNvSpPr>
          <p:nvPr>
            <p:ph type="title"/>
          </p:nvPr>
        </p:nvSpPr>
        <p:spPr>
          <a:xfrm>
            <a:off x="521208" y="978408"/>
            <a:ext cx="5020056" cy="2459736"/>
          </a:xfrm>
        </p:spPr>
        <p:txBody>
          <a:bodyPr anchor="t">
            <a:noAutofit/>
          </a:bodyPr>
          <a:lstStyle>
            <a:lvl1pPr>
              <a:defRPr sz="4400"/>
            </a:lvl1pPr>
          </a:lstStyle>
          <a:p>
            <a:r>
              <a:rPr lang="en-US" dirty="0"/>
              <a:t>Click to edit Master title style</a:t>
            </a:r>
          </a:p>
        </p:txBody>
      </p:sp>
      <p:sp>
        <p:nvSpPr>
          <p:cNvPr id="3" name="Content Placeholder 2">
            <a:extLst>
              <a:ext uri="{FF2B5EF4-FFF2-40B4-BE49-F238E27FC236}">
                <a16:creationId xmlns:a16="http://schemas.microsoft.com/office/drawing/2014/main" id="{0318F509-68F0-39D5-1A8B-CE246715AE46}"/>
              </a:ext>
            </a:extLst>
          </p:cNvPr>
          <p:cNvSpPr>
            <a:spLocks noGrp="1"/>
          </p:cNvSpPr>
          <p:nvPr>
            <p:ph idx="1"/>
          </p:nvPr>
        </p:nvSpPr>
        <p:spPr>
          <a:xfrm>
            <a:off x="6519672" y="987424"/>
            <a:ext cx="5166360" cy="5358384"/>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F158E37C-27CE-3A84-FC74-BDCCD8A9A3EC}"/>
              </a:ext>
            </a:extLst>
          </p:cNvPr>
          <p:cNvSpPr>
            <a:spLocks noGrp="1"/>
          </p:cNvSpPr>
          <p:nvPr>
            <p:ph type="body" sz="half" idx="2"/>
          </p:nvPr>
        </p:nvSpPr>
        <p:spPr>
          <a:xfrm>
            <a:off x="521208" y="3575304"/>
            <a:ext cx="5020056" cy="2770632"/>
          </a:xfrm>
        </p:spPr>
        <p:txBody>
          <a:bodyPr>
            <a:normAutofit/>
          </a:bodyPr>
          <a:lstStyle>
            <a:lvl1pPr marL="0" indent="0">
              <a:buNone/>
              <a:defRPr sz="22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A95F79-E23E-11D2-40BF-66ED340195DB}"/>
              </a:ext>
            </a:extLst>
          </p:cNvPr>
          <p:cNvSpPr>
            <a:spLocks noGrp="1"/>
          </p:cNvSpPr>
          <p:nvPr>
            <p:ph type="dt" sz="half" idx="10"/>
          </p:nvPr>
        </p:nvSpPr>
        <p:spPr/>
        <p:txBody>
          <a:bodyPr/>
          <a:lstStyle/>
          <a:p>
            <a:fld id="{E80C50CD-E178-4744-9B35-B2F624D6C5E9}" type="datetimeFigureOut">
              <a:rPr lang="en-US" smtClean="0"/>
              <a:t>7/4/2025</a:t>
            </a:fld>
            <a:endParaRPr lang="en-US"/>
          </a:p>
        </p:txBody>
      </p:sp>
      <p:sp>
        <p:nvSpPr>
          <p:cNvPr id="6" name="Footer Placeholder 5">
            <a:extLst>
              <a:ext uri="{FF2B5EF4-FFF2-40B4-BE49-F238E27FC236}">
                <a16:creationId xmlns:a16="http://schemas.microsoft.com/office/drawing/2014/main" id="{4457F7FC-06F3-3D89-5D1A-4EC4B1D735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54ACD5-6E0B-5713-DC9A-41E9D62AB12D}"/>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2825997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B2D45-7CDB-D38C-2AAE-273F797674E1}"/>
              </a:ext>
            </a:extLst>
          </p:cNvPr>
          <p:cNvSpPr>
            <a:spLocks noGrp="1"/>
          </p:cNvSpPr>
          <p:nvPr>
            <p:ph type="title"/>
          </p:nvPr>
        </p:nvSpPr>
        <p:spPr>
          <a:xfrm>
            <a:off x="521208" y="978408"/>
            <a:ext cx="5020056" cy="2459736"/>
          </a:xfrm>
        </p:spPr>
        <p:txBody>
          <a:bodyPr anchor="t">
            <a:noAutofit/>
          </a:bodyPr>
          <a:lstStyle>
            <a:lvl1pPr>
              <a:defRPr sz="4400"/>
            </a:lvl1pPr>
          </a:lstStyle>
          <a:p>
            <a:r>
              <a:rPr lang="en-US" dirty="0"/>
              <a:t>Click to edit Master title style</a:t>
            </a:r>
          </a:p>
        </p:txBody>
      </p:sp>
      <p:sp>
        <p:nvSpPr>
          <p:cNvPr id="3" name="Picture Placeholder 2">
            <a:extLst>
              <a:ext uri="{FF2B5EF4-FFF2-40B4-BE49-F238E27FC236}">
                <a16:creationId xmlns:a16="http://schemas.microsoft.com/office/drawing/2014/main" id="{CCBF0855-1744-56E4-B115-3A3C5EA7834B}"/>
              </a:ext>
            </a:extLst>
          </p:cNvPr>
          <p:cNvSpPr>
            <a:spLocks noGrp="1"/>
          </p:cNvSpPr>
          <p:nvPr>
            <p:ph type="pic" idx="1"/>
          </p:nvPr>
        </p:nvSpPr>
        <p:spPr>
          <a:xfrm>
            <a:off x="6519672" y="987424"/>
            <a:ext cx="5166360" cy="5358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85E8A1D-28AE-4A19-BD96-401D4822A53D}"/>
              </a:ext>
            </a:extLst>
          </p:cNvPr>
          <p:cNvSpPr>
            <a:spLocks noGrp="1"/>
          </p:cNvSpPr>
          <p:nvPr>
            <p:ph type="body" sz="half" idx="2"/>
          </p:nvPr>
        </p:nvSpPr>
        <p:spPr>
          <a:xfrm>
            <a:off x="521208" y="3575304"/>
            <a:ext cx="5020056" cy="2770632"/>
          </a:xfrm>
        </p:spPr>
        <p:txBody>
          <a:bodyPr>
            <a:normAutofit/>
          </a:bodyPr>
          <a:lstStyle>
            <a:lvl1pPr marL="0" indent="0">
              <a:buNone/>
              <a:defRPr sz="22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327DDB-CE95-4C89-DFC5-7DDBFC24E89C}"/>
              </a:ext>
            </a:extLst>
          </p:cNvPr>
          <p:cNvSpPr>
            <a:spLocks noGrp="1"/>
          </p:cNvSpPr>
          <p:nvPr>
            <p:ph type="dt" sz="half" idx="10"/>
          </p:nvPr>
        </p:nvSpPr>
        <p:spPr/>
        <p:txBody>
          <a:bodyPr/>
          <a:lstStyle/>
          <a:p>
            <a:fld id="{E80C50CD-E178-4744-9B35-B2F624D6C5E9}" type="datetimeFigureOut">
              <a:rPr lang="en-US" smtClean="0"/>
              <a:t>7/4/2025</a:t>
            </a:fld>
            <a:endParaRPr lang="en-US"/>
          </a:p>
        </p:txBody>
      </p:sp>
      <p:sp>
        <p:nvSpPr>
          <p:cNvPr id="6" name="Footer Placeholder 5">
            <a:extLst>
              <a:ext uri="{FF2B5EF4-FFF2-40B4-BE49-F238E27FC236}">
                <a16:creationId xmlns:a16="http://schemas.microsoft.com/office/drawing/2014/main" id="{0522C835-F3B5-943C-FFC4-D5BA9666AF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8709891-6E3C-ADED-01DD-15FCED37AF4A}"/>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4009877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1A28D7-6581-4956-AAE3-9104804DF55B}"/>
              </a:ext>
            </a:extLst>
          </p:cNvPr>
          <p:cNvSpPr>
            <a:spLocks noGrp="1"/>
          </p:cNvSpPr>
          <p:nvPr>
            <p:ph type="title"/>
          </p:nvPr>
        </p:nvSpPr>
        <p:spPr>
          <a:xfrm>
            <a:off x="521208" y="978408"/>
            <a:ext cx="11155680" cy="146304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F3CFCCA4-57A4-08A1-FC45-D2BBA66FABFA}"/>
              </a:ext>
            </a:extLst>
          </p:cNvPr>
          <p:cNvSpPr>
            <a:spLocks noGrp="1"/>
          </p:cNvSpPr>
          <p:nvPr>
            <p:ph type="body" idx="1"/>
          </p:nvPr>
        </p:nvSpPr>
        <p:spPr>
          <a:xfrm>
            <a:off x="521208" y="2578608"/>
            <a:ext cx="11155680" cy="376732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0FAA0F4-2442-8D45-3C3D-1B8F55C8683A}"/>
              </a:ext>
            </a:extLst>
          </p:cNvPr>
          <p:cNvSpPr>
            <a:spLocks noGrp="1"/>
          </p:cNvSpPr>
          <p:nvPr>
            <p:ph type="dt" sz="half" idx="2"/>
          </p:nvPr>
        </p:nvSpPr>
        <p:spPr>
          <a:xfrm>
            <a:off x="521208" y="6419088"/>
            <a:ext cx="2743200" cy="365125"/>
          </a:xfrm>
          <a:prstGeom prst="rect">
            <a:avLst/>
          </a:prstGeom>
        </p:spPr>
        <p:txBody>
          <a:bodyPr vert="horz" lIns="91440" tIns="45720" rIns="91440" bIns="45720" rtlCol="0" anchor="ctr"/>
          <a:lstStyle>
            <a:lvl1pPr algn="l">
              <a:defRPr sz="900">
                <a:solidFill>
                  <a:schemeClr val="tx1"/>
                </a:solidFill>
              </a:defRPr>
            </a:lvl1pPr>
          </a:lstStyle>
          <a:p>
            <a:fld id="{E80C50CD-E178-4744-9B35-B2F624D6C5E9}" type="datetimeFigureOut">
              <a:rPr lang="en-US" smtClean="0"/>
              <a:pPr/>
              <a:t>7/4/2025</a:t>
            </a:fld>
            <a:endParaRPr lang="en-US"/>
          </a:p>
        </p:txBody>
      </p:sp>
      <p:sp>
        <p:nvSpPr>
          <p:cNvPr id="5" name="Footer Placeholder 4">
            <a:extLst>
              <a:ext uri="{FF2B5EF4-FFF2-40B4-BE49-F238E27FC236}">
                <a16:creationId xmlns:a16="http://schemas.microsoft.com/office/drawing/2014/main" id="{9E03785E-FB42-1D54-92AC-D0A61A8FABD4}"/>
              </a:ext>
            </a:extLst>
          </p:cNvPr>
          <p:cNvSpPr>
            <a:spLocks noGrp="1"/>
          </p:cNvSpPr>
          <p:nvPr>
            <p:ph type="ftr" sz="quarter" idx="3"/>
          </p:nvPr>
        </p:nvSpPr>
        <p:spPr>
          <a:xfrm>
            <a:off x="521208" y="100584"/>
            <a:ext cx="4114800"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BCC9CF34-1274-DB45-4809-90E5D244A9AE}"/>
              </a:ext>
            </a:extLst>
          </p:cNvPr>
          <p:cNvSpPr>
            <a:spLocks noGrp="1"/>
          </p:cNvSpPr>
          <p:nvPr>
            <p:ph type="sldNum" sz="quarter" idx="4"/>
          </p:nvPr>
        </p:nvSpPr>
        <p:spPr>
          <a:xfrm>
            <a:off x="11457432" y="6419088"/>
            <a:ext cx="640080" cy="365125"/>
          </a:xfrm>
          <a:prstGeom prst="rect">
            <a:avLst/>
          </a:prstGeom>
        </p:spPr>
        <p:txBody>
          <a:bodyPr vert="horz" lIns="91440" tIns="45720" rIns="91440" bIns="45720" rtlCol="0" anchor="ctr"/>
          <a:lstStyle>
            <a:lvl1pPr algn="r">
              <a:defRPr sz="900">
                <a:solidFill>
                  <a:schemeClr val="tx1"/>
                </a:solidFill>
              </a:defRPr>
            </a:lvl1pPr>
          </a:lstStyle>
          <a:p>
            <a:fld id="{148CC95F-0247-41B6-91CF-DC97C76A7088}" type="slidenum">
              <a:rPr lang="en-US" smtClean="0"/>
              <a:pPr/>
              <a:t>‹#›</a:t>
            </a:fld>
            <a:endParaRPr lang="en-US"/>
          </a:p>
        </p:txBody>
      </p:sp>
      <p:sp>
        <p:nvSpPr>
          <p:cNvPr id="7" name="Freeform: Shape 6">
            <a:extLst>
              <a:ext uri="{FF2B5EF4-FFF2-40B4-BE49-F238E27FC236}">
                <a16:creationId xmlns:a16="http://schemas.microsoft.com/office/drawing/2014/main" id="{774A975B-A886-5202-0489-6965514A0D14}"/>
              </a:ext>
              <a:ext uri="{C183D7F6-B498-43B3-948B-1728B52AA6E4}">
                <adec:decorative xmlns:adec="http://schemas.microsoft.com/office/drawing/2017/decorative" val="1"/>
              </a:ext>
            </a:extLst>
          </p:cNvPr>
          <p:cNvSpPr/>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2027789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hyperlink" Target="http://www.cesis.lv/"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hyperlink" Target="http://www.cesis.lv/"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E73AF435-44C8-C44B-9352-ACFA393E2F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irsraksts 1">
            <a:extLst>
              <a:ext uri="{FF2B5EF4-FFF2-40B4-BE49-F238E27FC236}">
                <a16:creationId xmlns:a16="http://schemas.microsoft.com/office/drawing/2014/main" id="{B75B42F9-1C2E-7C85-A2BC-5225D3ACB613}"/>
              </a:ext>
            </a:extLst>
          </p:cNvPr>
          <p:cNvSpPr>
            <a:spLocks noGrp="1"/>
          </p:cNvSpPr>
          <p:nvPr>
            <p:ph type="ctrTitle"/>
          </p:nvPr>
        </p:nvSpPr>
        <p:spPr>
          <a:xfrm>
            <a:off x="1002890" y="978407"/>
            <a:ext cx="10671276" cy="5012880"/>
          </a:xfrm>
        </p:spPr>
        <p:txBody>
          <a:bodyPr anchor="t">
            <a:normAutofit fontScale="90000"/>
          </a:bodyPr>
          <a:lstStyle/>
          <a:p>
            <a:pPr algn="ctr"/>
            <a:br>
              <a:rPr lang="lv-LV" sz="6600" dirty="0">
                <a:solidFill>
                  <a:schemeClr val="accent1">
                    <a:lumMod val="50000"/>
                  </a:schemeClr>
                </a:solidFill>
              </a:rPr>
            </a:br>
            <a:r>
              <a:rPr lang="lv-LV" sz="4800" dirty="0">
                <a:solidFill>
                  <a:schemeClr val="accent1">
                    <a:lumMod val="50000"/>
                  </a:schemeClr>
                </a:solidFill>
              </a:rPr>
              <a:t>par izglītojamo ēdināšanu </a:t>
            </a:r>
            <a:br>
              <a:rPr lang="lv-LV" sz="4800" dirty="0">
                <a:solidFill>
                  <a:schemeClr val="accent1">
                    <a:lumMod val="50000"/>
                  </a:schemeClr>
                </a:solidFill>
              </a:rPr>
            </a:br>
            <a:r>
              <a:rPr lang="lv-LV" sz="4800" dirty="0" err="1">
                <a:solidFill>
                  <a:schemeClr val="accent1">
                    <a:lumMod val="50000"/>
                  </a:schemeClr>
                </a:solidFill>
              </a:rPr>
              <a:t>Cēsu</a:t>
            </a:r>
            <a:r>
              <a:rPr lang="lv-LV" sz="4800" dirty="0">
                <a:solidFill>
                  <a:schemeClr val="accent1">
                    <a:lumMod val="50000"/>
                  </a:schemeClr>
                </a:solidFill>
              </a:rPr>
              <a:t> novada pašvaldībā</a:t>
            </a:r>
            <a:br>
              <a:rPr lang="lv-LV" sz="4800" dirty="0">
                <a:solidFill>
                  <a:schemeClr val="accent1">
                    <a:lumMod val="50000"/>
                  </a:schemeClr>
                </a:solidFill>
              </a:rPr>
            </a:br>
            <a:br>
              <a:rPr lang="lv-LV" sz="4800" dirty="0">
                <a:solidFill>
                  <a:schemeClr val="accent1">
                    <a:lumMod val="50000"/>
                  </a:schemeClr>
                </a:solidFill>
              </a:rPr>
            </a:br>
            <a:br>
              <a:rPr lang="lv-LV" sz="4800" dirty="0">
                <a:solidFill>
                  <a:schemeClr val="accent1">
                    <a:lumMod val="50000"/>
                  </a:schemeClr>
                </a:solidFill>
              </a:rPr>
            </a:br>
            <a:r>
              <a:rPr lang="lv-LV" sz="4800" dirty="0">
                <a:solidFill>
                  <a:schemeClr val="accent1">
                    <a:lumMod val="50000"/>
                  </a:schemeClr>
                </a:solidFill>
              </a:rPr>
              <a:t>          </a:t>
            </a:r>
            <a:r>
              <a:rPr lang="lv-LV" sz="1800" dirty="0">
                <a:solidFill>
                  <a:schemeClr val="accent1">
                    <a:lumMod val="50000"/>
                  </a:schemeClr>
                </a:solidFill>
              </a:rPr>
              <a:t>Cēsis, 2025</a:t>
            </a:r>
            <a:br>
              <a:rPr lang="lv-LV" sz="1800" dirty="0">
                <a:solidFill>
                  <a:schemeClr val="accent1">
                    <a:lumMod val="50000"/>
                  </a:schemeClr>
                </a:solidFill>
              </a:rPr>
            </a:br>
            <a:r>
              <a:rPr lang="lv-LV" sz="1800" dirty="0">
                <a:solidFill>
                  <a:schemeClr val="accent1">
                    <a:lumMod val="50000"/>
                  </a:schemeClr>
                </a:solidFill>
              </a:rPr>
              <a:t>                                                                                                                                                                          iekšējais auditors </a:t>
            </a:r>
            <a:br>
              <a:rPr lang="lv-LV" sz="1800" dirty="0">
                <a:solidFill>
                  <a:schemeClr val="accent1">
                    <a:lumMod val="50000"/>
                  </a:schemeClr>
                </a:solidFill>
              </a:rPr>
            </a:br>
            <a:r>
              <a:rPr lang="lv-LV" sz="1800" dirty="0">
                <a:solidFill>
                  <a:schemeClr val="accent1">
                    <a:lumMod val="50000"/>
                  </a:schemeClr>
                </a:solidFill>
              </a:rPr>
              <a:t>                                                                                                                                                                           Tatjana Bernharde</a:t>
            </a:r>
            <a:endParaRPr lang="lv-LV" sz="6600" dirty="0">
              <a:solidFill>
                <a:schemeClr val="accent1">
                  <a:lumMod val="50000"/>
                </a:schemeClr>
              </a:solidFill>
            </a:endParaRPr>
          </a:p>
        </p:txBody>
      </p:sp>
      <p:sp>
        <p:nvSpPr>
          <p:cNvPr id="9" name="Rectangle 8">
            <a:extLst>
              <a:ext uri="{FF2B5EF4-FFF2-40B4-BE49-F238E27FC236}">
                <a16:creationId xmlns:a16="http://schemas.microsoft.com/office/drawing/2014/main" id="{9AD8A78E-AAB6-C125-6A57-5B031A873E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1401" y="508090"/>
            <a:ext cx="8075078"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BBFC5193-1606-67C6-6571-CC04CF2343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1400" y="6209925"/>
            <a:ext cx="8101950" cy="45719"/>
          </a:xfrm>
          <a:custGeom>
            <a:avLst/>
            <a:gdLst>
              <a:gd name="connsiteX0" fmla="*/ 0 w 8715708"/>
              <a:gd name="connsiteY0" fmla="*/ 0 h 45719"/>
              <a:gd name="connsiteX1" fmla="*/ 3694525 w 8715708"/>
              <a:gd name="connsiteY1" fmla="*/ 0 h 45719"/>
              <a:gd name="connsiteX2" fmla="*/ 5021183 w 8715708"/>
              <a:gd name="connsiteY2" fmla="*/ 0 h 45719"/>
              <a:gd name="connsiteX3" fmla="*/ 8715708 w 8715708"/>
              <a:gd name="connsiteY3" fmla="*/ 0 h 45719"/>
              <a:gd name="connsiteX4" fmla="*/ 8715708 w 8715708"/>
              <a:gd name="connsiteY4" fmla="*/ 45719 h 45719"/>
              <a:gd name="connsiteX5" fmla="*/ 5021183 w 8715708"/>
              <a:gd name="connsiteY5" fmla="*/ 45719 h 45719"/>
              <a:gd name="connsiteX6" fmla="*/ 3694525 w 8715708"/>
              <a:gd name="connsiteY6" fmla="*/ 45719 h 45719"/>
              <a:gd name="connsiteX7" fmla="*/ 0 w 8715708"/>
              <a:gd name="connsiteY7" fmla="*/ 45719 h 45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15708" h="45719">
                <a:moveTo>
                  <a:pt x="0" y="0"/>
                </a:moveTo>
                <a:lnTo>
                  <a:pt x="3694525" y="0"/>
                </a:lnTo>
                <a:lnTo>
                  <a:pt x="5021183" y="0"/>
                </a:lnTo>
                <a:lnTo>
                  <a:pt x="8715708" y="0"/>
                </a:lnTo>
                <a:lnTo>
                  <a:pt x="8715708" y="45719"/>
                </a:lnTo>
                <a:lnTo>
                  <a:pt x="5021183" y="45719"/>
                </a:lnTo>
                <a:lnTo>
                  <a:pt x="3694525" y="45719"/>
                </a:lnTo>
                <a:lnTo>
                  <a:pt x="0" y="4571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Attēls 3">
            <a:extLst>
              <a:ext uri="{FF2B5EF4-FFF2-40B4-BE49-F238E27FC236}">
                <a16:creationId xmlns:a16="http://schemas.microsoft.com/office/drawing/2014/main" id="{46393B1C-3206-0F69-06A0-37E727B20E87}"/>
              </a:ext>
            </a:extLst>
          </p:cNvPr>
          <p:cNvPicPr>
            <a:picLocks noChangeAspect="1"/>
          </p:cNvPicPr>
          <p:nvPr/>
        </p:nvPicPr>
        <p:blipFill>
          <a:blip r:embed="rId3"/>
          <a:stretch>
            <a:fillRect/>
          </a:stretch>
        </p:blipFill>
        <p:spPr>
          <a:xfrm>
            <a:off x="592746" y="4023505"/>
            <a:ext cx="3448311" cy="2178569"/>
          </a:xfrm>
          <a:prstGeom prst="rect">
            <a:avLst/>
          </a:prstGeom>
        </p:spPr>
      </p:pic>
    </p:spTree>
    <p:extLst>
      <p:ext uri="{BB962C8B-B14F-4D97-AF65-F5344CB8AC3E}">
        <p14:creationId xmlns:p14="http://schemas.microsoft.com/office/powerpoint/2010/main" val="3279340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774A975B-A886-5202-0489-6965514A0D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Rectangle 11">
            <a:extLst>
              <a:ext uri="{FF2B5EF4-FFF2-40B4-BE49-F238E27FC236}">
                <a16:creationId xmlns:a16="http://schemas.microsoft.com/office/drawing/2014/main" id="{9E10BDB4-64F2-477D-A03B-9F8352D5E0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irsraksts 1">
            <a:extLst>
              <a:ext uri="{FF2B5EF4-FFF2-40B4-BE49-F238E27FC236}">
                <a16:creationId xmlns:a16="http://schemas.microsoft.com/office/drawing/2014/main" id="{81FFE430-6F9E-4DF6-C229-62BBA85CC8C1}"/>
              </a:ext>
            </a:extLst>
          </p:cNvPr>
          <p:cNvSpPr>
            <a:spLocks noGrp="1"/>
          </p:cNvSpPr>
          <p:nvPr>
            <p:ph type="title"/>
          </p:nvPr>
        </p:nvSpPr>
        <p:spPr>
          <a:xfrm>
            <a:off x="521208" y="978408"/>
            <a:ext cx="6300216" cy="1325880"/>
          </a:xfrm>
        </p:spPr>
        <p:txBody>
          <a:bodyPr vert="horz" lIns="91440" tIns="45720" rIns="91440" bIns="45720" rtlCol="0" anchor="t">
            <a:normAutofit/>
          </a:bodyPr>
          <a:lstStyle/>
          <a:p>
            <a:r>
              <a:rPr lang="lv-LV" b="1" kern="1200" dirty="0">
                <a:solidFill>
                  <a:schemeClr val="tx2">
                    <a:lumMod val="75000"/>
                    <a:lumOff val="25000"/>
                  </a:schemeClr>
                </a:solidFill>
                <a:latin typeface="+mj-lt"/>
                <a:ea typeface="+mj-ea"/>
                <a:cs typeface="+mj-cs"/>
              </a:rPr>
              <a:t>IZPĒTES VIRZIENI</a:t>
            </a:r>
            <a:endParaRPr lang="en-US" b="1" kern="1200" dirty="0">
              <a:solidFill>
                <a:schemeClr val="tx2">
                  <a:lumMod val="75000"/>
                  <a:lumOff val="25000"/>
                </a:schemeClr>
              </a:solidFill>
              <a:latin typeface="+mj-lt"/>
              <a:ea typeface="+mj-ea"/>
              <a:cs typeface="+mj-cs"/>
            </a:endParaRPr>
          </a:p>
        </p:txBody>
      </p:sp>
      <p:sp>
        <p:nvSpPr>
          <p:cNvPr id="14" name="Rectangle 13">
            <a:extLst>
              <a:ext uri="{FF2B5EF4-FFF2-40B4-BE49-F238E27FC236}">
                <a16:creationId xmlns:a16="http://schemas.microsoft.com/office/drawing/2014/main" id="{887F59F2-5FBC-40CD-AD35-376AECE49E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8" y="508090"/>
            <a:ext cx="6281928"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271C494-8107-3D61-D611-4FBC7C22A2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13612" y="611650"/>
            <a:ext cx="416052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pic>
        <p:nvPicPr>
          <p:cNvPr id="5" name="Satura vietturis 4" descr="Check list document of finished work duties and responsibilities. Business progress or agenda. Checklist, keeping score of obligations or completed tasks in project concept. Tick mark in checkbox.">
            <a:extLst>
              <a:ext uri="{FF2B5EF4-FFF2-40B4-BE49-F238E27FC236}">
                <a16:creationId xmlns:a16="http://schemas.microsoft.com/office/drawing/2014/main" id="{4E6C5E70-1E2D-465F-A055-1195BB648EA6}"/>
              </a:ext>
            </a:extLst>
          </p:cNvPr>
          <p:cNvPicPr>
            <a:picLocks noGrp="1" noChangeAspect="1"/>
          </p:cNvPicPr>
          <p:nvPr>
            <p:ph sz="half" idx="1"/>
          </p:nvPr>
        </p:nvPicPr>
        <p:blipFill>
          <a:blip r:embed="rId3"/>
          <a:stretch>
            <a:fillRect/>
          </a:stretch>
        </p:blipFill>
        <p:spPr>
          <a:xfrm>
            <a:off x="517868" y="2429692"/>
            <a:ext cx="4434208" cy="2860064"/>
          </a:xfrm>
          <a:prstGeom prst="rect">
            <a:avLst/>
          </a:prstGeom>
        </p:spPr>
      </p:pic>
      <p:sp>
        <p:nvSpPr>
          <p:cNvPr id="4" name="Satura vietturis 3">
            <a:extLst>
              <a:ext uri="{FF2B5EF4-FFF2-40B4-BE49-F238E27FC236}">
                <a16:creationId xmlns:a16="http://schemas.microsoft.com/office/drawing/2014/main" id="{E76815AA-E63D-ACC0-8720-3F1EE54341F7}"/>
              </a:ext>
            </a:extLst>
          </p:cNvPr>
          <p:cNvSpPr>
            <a:spLocks noGrp="1"/>
          </p:cNvSpPr>
          <p:nvPr>
            <p:ph sz="half" idx="2"/>
          </p:nvPr>
        </p:nvSpPr>
        <p:spPr>
          <a:xfrm>
            <a:off x="5142271" y="978408"/>
            <a:ext cx="6525473" cy="5367528"/>
          </a:xfrm>
        </p:spPr>
        <p:txBody>
          <a:bodyPr vert="horz" lIns="91440" tIns="45720" rIns="91440" bIns="45720" rtlCol="0">
            <a:normAutofit/>
          </a:bodyPr>
          <a:lstStyle/>
          <a:p>
            <a:pPr marL="0" indent="0">
              <a:buNone/>
            </a:pPr>
            <a:r>
              <a:rPr lang="lv-LV" b="1" dirty="0">
                <a:solidFill>
                  <a:schemeClr val="tx2">
                    <a:lumMod val="75000"/>
                    <a:lumOff val="25000"/>
                  </a:schemeClr>
                </a:solidFill>
              </a:rPr>
              <a:t>Noteikumu Nr.11 grozījumi</a:t>
            </a:r>
          </a:p>
          <a:p>
            <a:pPr lvl="1"/>
            <a:r>
              <a:rPr lang="lv-LV" b="1" dirty="0">
                <a:solidFill>
                  <a:schemeClr val="tx2">
                    <a:lumMod val="75000"/>
                    <a:lumOff val="25000"/>
                  </a:schemeClr>
                </a:solidFill>
              </a:rPr>
              <a:t>Līgums ar izglītojamā likumisko pārstāvi/pilngadīgo audzēkni</a:t>
            </a:r>
          </a:p>
          <a:p>
            <a:pPr lvl="1"/>
            <a:r>
              <a:rPr lang="lv-LV" b="1" dirty="0">
                <a:solidFill>
                  <a:schemeClr val="tx2">
                    <a:lumMod val="75000"/>
                    <a:lumOff val="25000"/>
                  </a:schemeClr>
                </a:solidFill>
              </a:rPr>
              <a:t>Atbildība par ēdienreižu atteikšanu</a:t>
            </a:r>
          </a:p>
          <a:p>
            <a:pPr marL="0" indent="0">
              <a:buNone/>
            </a:pPr>
            <a:r>
              <a:rPr lang="lv-LV" b="1" dirty="0">
                <a:solidFill>
                  <a:schemeClr val="tx2">
                    <a:lumMod val="75000"/>
                    <a:lumOff val="25000"/>
                  </a:schemeClr>
                </a:solidFill>
              </a:rPr>
              <a:t>Platformas izvēle</a:t>
            </a:r>
          </a:p>
          <a:p>
            <a:pPr lvl="1"/>
            <a:r>
              <a:rPr lang="lv-LV" b="1" dirty="0">
                <a:solidFill>
                  <a:schemeClr val="tx2">
                    <a:lumMod val="75000"/>
                    <a:lumOff val="25000"/>
                  </a:schemeClr>
                </a:solidFill>
              </a:rPr>
              <a:t>Automatizēta līgumu parakstīšana/ar roku parakstīti</a:t>
            </a:r>
          </a:p>
          <a:p>
            <a:pPr lvl="1"/>
            <a:r>
              <a:rPr lang="lv-LV" b="1" dirty="0">
                <a:solidFill>
                  <a:schemeClr val="tx2">
                    <a:lumMod val="75000"/>
                    <a:lumOff val="25000"/>
                  </a:schemeClr>
                </a:solidFill>
                <a:hlinkClick r:id="rId4">
                  <a:extLst>
                    <a:ext uri="{A12FA001-AC4F-418D-AE19-62706E023703}">
                      <ahyp:hlinkClr xmlns:ahyp="http://schemas.microsoft.com/office/drawing/2018/hyperlinkcolor" val="tx"/>
                    </a:ext>
                  </a:extLst>
                </a:hlinkClick>
              </a:rPr>
              <a:t>www.cesis.lv</a:t>
            </a:r>
            <a:r>
              <a:rPr lang="lv-LV" b="1" dirty="0">
                <a:solidFill>
                  <a:schemeClr val="tx2">
                    <a:lumMod val="75000"/>
                    <a:lumOff val="25000"/>
                  </a:schemeClr>
                </a:solidFill>
              </a:rPr>
              <a:t>  E-PAKALPOJUMI līgumu parakstīšanai </a:t>
            </a:r>
          </a:p>
          <a:p>
            <a:pPr lvl="1"/>
            <a:r>
              <a:rPr lang="en-US" b="1" dirty="0">
                <a:solidFill>
                  <a:schemeClr val="tx2">
                    <a:lumMod val="75000"/>
                    <a:lumOff val="25000"/>
                  </a:schemeClr>
                </a:solidFill>
              </a:rPr>
              <a:t>ELIIS, E-KLASE, MILLY, MOBILLY</a:t>
            </a:r>
          </a:p>
          <a:p>
            <a:pPr lvl="1"/>
            <a:r>
              <a:rPr lang="lv-LV" b="1" dirty="0">
                <a:solidFill>
                  <a:schemeClr val="tx2">
                    <a:lumMod val="75000"/>
                    <a:lumOff val="25000"/>
                  </a:schemeClr>
                </a:solidFill>
              </a:rPr>
              <a:t>Platformu uzturēšanas izmaksas</a:t>
            </a:r>
          </a:p>
          <a:p>
            <a:pPr marL="0" indent="0">
              <a:buNone/>
            </a:pPr>
            <a:r>
              <a:rPr lang="lv-LV" b="1" dirty="0">
                <a:solidFill>
                  <a:schemeClr val="tx2">
                    <a:lumMod val="75000"/>
                    <a:lumOff val="25000"/>
                  </a:schemeClr>
                </a:solidFill>
              </a:rPr>
              <a:t>Ēdienreižu uzskaite (noteikumu Nr.11 8.punkts)</a:t>
            </a:r>
          </a:p>
          <a:p>
            <a:pPr lvl="1"/>
            <a:r>
              <a:rPr lang="lv-LV" b="1" dirty="0">
                <a:solidFill>
                  <a:schemeClr val="tx2">
                    <a:lumMod val="75000"/>
                    <a:lumOff val="25000"/>
                  </a:schemeClr>
                </a:solidFill>
              </a:rPr>
              <a:t>Ēdināšanas procesa organizēšanas kārtība</a:t>
            </a:r>
          </a:p>
          <a:p>
            <a:pPr lvl="1"/>
            <a:r>
              <a:rPr lang="lv-LV" b="1" dirty="0">
                <a:solidFill>
                  <a:schemeClr val="tx2">
                    <a:lumMod val="75000"/>
                    <a:lumOff val="25000"/>
                  </a:schemeClr>
                </a:solidFill>
              </a:rPr>
              <a:t>Atbildīgo personu noteikšana</a:t>
            </a:r>
          </a:p>
          <a:p>
            <a:pPr marL="0" indent="0">
              <a:buNone/>
            </a:pPr>
            <a:r>
              <a:rPr lang="lv-LV" b="1" dirty="0">
                <a:solidFill>
                  <a:schemeClr val="tx2">
                    <a:lumMod val="75000"/>
                    <a:lumOff val="25000"/>
                  </a:schemeClr>
                </a:solidFill>
              </a:rPr>
              <a:t>Ēdinātāja izrakstītā rēķina </a:t>
            </a:r>
          </a:p>
          <a:p>
            <a:pPr lvl="1"/>
            <a:r>
              <a:rPr lang="lv-LV" sz="1400" b="1" dirty="0">
                <a:solidFill>
                  <a:schemeClr val="tx2">
                    <a:lumMod val="75000"/>
                    <a:lumOff val="25000"/>
                  </a:schemeClr>
                </a:solidFill>
              </a:rPr>
              <a:t>pārbaude</a:t>
            </a:r>
          </a:p>
          <a:p>
            <a:pPr lvl="1"/>
            <a:r>
              <a:rPr lang="lv-LV" sz="1400" b="1" dirty="0">
                <a:solidFill>
                  <a:schemeClr val="tx2">
                    <a:lumMod val="75000"/>
                    <a:lumOff val="25000"/>
                  </a:schemeClr>
                </a:solidFill>
              </a:rPr>
              <a:t>r</a:t>
            </a:r>
            <a:r>
              <a:rPr lang="en-US" sz="1400" b="1" dirty="0" err="1">
                <a:solidFill>
                  <a:schemeClr val="tx2">
                    <a:lumMod val="75000"/>
                    <a:lumOff val="25000"/>
                  </a:schemeClr>
                </a:solidFill>
              </a:rPr>
              <a:t>ēķina</a:t>
            </a:r>
            <a:r>
              <a:rPr lang="en-US" sz="1400" b="1" dirty="0">
                <a:solidFill>
                  <a:schemeClr val="tx2">
                    <a:lumMod val="75000"/>
                    <a:lumOff val="25000"/>
                  </a:schemeClr>
                </a:solidFill>
              </a:rPr>
              <a:t> </a:t>
            </a:r>
            <a:r>
              <a:rPr lang="en-US" sz="1400" b="1" dirty="0" err="1">
                <a:solidFill>
                  <a:schemeClr val="tx2">
                    <a:lumMod val="75000"/>
                    <a:lumOff val="25000"/>
                  </a:schemeClr>
                </a:solidFill>
              </a:rPr>
              <a:t>akceptēšana</a:t>
            </a:r>
            <a:r>
              <a:rPr lang="lv-LV" sz="1400" b="1" dirty="0">
                <a:solidFill>
                  <a:schemeClr val="tx2">
                    <a:lumMod val="75000"/>
                    <a:lumOff val="25000"/>
                  </a:schemeClr>
                </a:solidFill>
              </a:rPr>
              <a:t>, apstiprināšanas kārtība FIBU</a:t>
            </a:r>
            <a:r>
              <a:rPr lang="en-US" sz="1400" b="1" dirty="0">
                <a:solidFill>
                  <a:schemeClr val="tx2">
                    <a:lumMod val="75000"/>
                    <a:lumOff val="25000"/>
                  </a:schemeClr>
                </a:solidFill>
              </a:rPr>
              <a:t> </a:t>
            </a:r>
            <a:endParaRPr lang="lv-LV" sz="1400" b="1" dirty="0">
              <a:solidFill>
                <a:schemeClr val="tx2">
                  <a:lumMod val="75000"/>
                  <a:lumOff val="25000"/>
                </a:schemeClr>
              </a:solidFill>
            </a:endParaRPr>
          </a:p>
          <a:p>
            <a:pPr lvl="1"/>
            <a:r>
              <a:rPr lang="en-US" sz="1400" b="1" dirty="0" err="1">
                <a:solidFill>
                  <a:schemeClr val="tx2">
                    <a:lumMod val="75000"/>
                    <a:lumOff val="25000"/>
                  </a:schemeClr>
                </a:solidFill>
              </a:rPr>
              <a:t>apmaksa</a:t>
            </a:r>
            <a:endParaRPr lang="lv-LV" sz="1400" b="1" dirty="0">
              <a:solidFill>
                <a:schemeClr val="tx2">
                  <a:lumMod val="75000"/>
                  <a:lumOff val="25000"/>
                </a:schemeClr>
              </a:solidFill>
            </a:endParaRPr>
          </a:p>
          <a:p>
            <a:endParaRPr lang="lv-LV" dirty="0"/>
          </a:p>
          <a:p>
            <a:pPr lvl="1"/>
            <a:endParaRPr lang="en-US" dirty="0"/>
          </a:p>
        </p:txBody>
      </p:sp>
    </p:spTree>
    <p:extLst>
      <p:ext uri="{BB962C8B-B14F-4D97-AF65-F5344CB8AC3E}">
        <p14:creationId xmlns:p14="http://schemas.microsoft.com/office/powerpoint/2010/main" val="1735540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774A975B-A886-5202-0489-6965514A0D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Rectangle 11">
            <a:extLst>
              <a:ext uri="{FF2B5EF4-FFF2-40B4-BE49-F238E27FC236}">
                <a16:creationId xmlns:a16="http://schemas.microsoft.com/office/drawing/2014/main" id="{34C0330F-1D4F-4552-B799-615DD237B6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Bierstadt"/>
              <a:ea typeface="+mn-ea"/>
              <a:cs typeface="+mn-cs"/>
            </a:endParaRPr>
          </a:p>
        </p:txBody>
      </p:sp>
      <p:sp>
        <p:nvSpPr>
          <p:cNvPr id="2" name="Virsraksts 1">
            <a:extLst>
              <a:ext uri="{FF2B5EF4-FFF2-40B4-BE49-F238E27FC236}">
                <a16:creationId xmlns:a16="http://schemas.microsoft.com/office/drawing/2014/main" id="{3E853935-1DF5-2E86-C037-BF7B1566A189}"/>
              </a:ext>
            </a:extLst>
          </p:cNvPr>
          <p:cNvSpPr>
            <a:spLocks noGrp="1"/>
          </p:cNvSpPr>
          <p:nvPr>
            <p:ph type="title"/>
          </p:nvPr>
        </p:nvSpPr>
        <p:spPr>
          <a:xfrm>
            <a:off x="521207" y="766917"/>
            <a:ext cx="6833321" cy="840664"/>
          </a:xfrm>
        </p:spPr>
        <p:txBody>
          <a:bodyPr vert="horz" lIns="91440" tIns="45720" rIns="91440" bIns="45720" rtlCol="0" anchor="t">
            <a:normAutofit/>
          </a:bodyPr>
          <a:lstStyle/>
          <a:p>
            <a:pPr algn="ctr"/>
            <a:r>
              <a:rPr lang="lv-LV" sz="3600" dirty="0">
                <a:solidFill>
                  <a:schemeClr val="accent1">
                    <a:lumMod val="50000"/>
                  </a:schemeClr>
                </a:solidFill>
              </a:rPr>
              <a:t>Noteikumu Nr.11 grozījumi</a:t>
            </a:r>
            <a:endParaRPr lang="en-US" sz="3600" b="1" kern="1200" dirty="0">
              <a:solidFill>
                <a:schemeClr val="accent1">
                  <a:lumMod val="50000"/>
                </a:schemeClr>
              </a:solidFill>
              <a:latin typeface="+mj-lt"/>
              <a:ea typeface="+mj-ea"/>
              <a:cs typeface="+mj-cs"/>
            </a:endParaRPr>
          </a:p>
        </p:txBody>
      </p:sp>
      <p:sp>
        <p:nvSpPr>
          <p:cNvPr id="14" name="Rectangle 13">
            <a:extLst>
              <a:ext uri="{FF2B5EF4-FFF2-40B4-BE49-F238E27FC236}">
                <a16:creationId xmlns:a16="http://schemas.microsoft.com/office/drawing/2014/main" id="{92BE0106-0C20-465B-A1BE-0BAC2737B1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71" y="508090"/>
            <a:ext cx="4672966"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4" name="Satura vietturis 3">
            <a:extLst>
              <a:ext uri="{FF2B5EF4-FFF2-40B4-BE49-F238E27FC236}">
                <a16:creationId xmlns:a16="http://schemas.microsoft.com/office/drawing/2014/main" id="{C70A66DA-2694-7708-BFC9-CE90826D78B0}"/>
              </a:ext>
            </a:extLst>
          </p:cNvPr>
          <p:cNvSpPr>
            <a:spLocks noGrp="1"/>
          </p:cNvSpPr>
          <p:nvPr>
            <p:ph sz="half" idx="2"/>
          </p:nvPr>
        </p:nvSpPr>
        <p:spPr>
          <a:xfrm>
            <a:off x="521207" y="1607582"/>
            <a:ext cx="6394707" cy="4891542"/>
          </a:xfrm>
        </p:spPr>
        <p:txBody>
          <a:bodyPr vert="horz" lIns="91440" tIns="45720" rIns="91440" bIns="45720" rtlCol="0">
            <a:normAutofit fontScale="77500" lnSpcReduction="20000"/>
          </a:bodyPr>
          <a:lstStyle/>
          <a:p>
            <a:pPr marL="0" indent="0">
              <a:buNone/>
            </a:pPr>
            <a:r>
              <a:rPr lang="lv-LV" b="1" dirty="0">
                <a:solidFill>
                  <a:schemeClr val="tx2">
                    <a:lumMod val="90000"/>
                    <a:lumOff val="10000"/>
                  </a:schemeClr>
                </a:solidFill>
              </a:rPr>
              <a:t>Izdarīt </a:t>
            </a:r>
            <a:r>
              <a:rPr lang="lv-LV" b="1" dirty="0" err="1">
                <a:solidFill>
                  <a:schemeClr val="tx2">
                    <a:lumMod val="90000"/>
                    <a:lumOff val="10000"/>
                  </a:schemeClr>
                </a:solidFill>
              </a:rPr>
              <a:t>Cēsu</a:t>
            </a:r>
            <a:r>
              <a:rPr lang="lv-LV" b="1" dirty="0">
                <a:solidFill>
                  <a:schemeClr val="tx2">
                    <a:lumMod val="90000"/>
                    <a:lumOff val="10000"/>
                  </a:schemeClr>
                </a:solidFill>
              </a:rPr>
              <a:t> novada domes 2023. gada 20. jūlija saistošajos noteikumos Nr. 11 “Par izglītojamo ēdināšanas maksas atvieglojumiem </a:t>
            </a:r>
            <a:r>
              <a:rPr lang="lv-LV" b="1" dirty="0" err="1">
                <a:solidFill>
                  <a:schemeClr val="tx2">
                    <a:lumMod val="90000"/>
                    <a:lumOff val="10000"/>
                  </a:schemeClr>
                </a:solidFill>
              </a:rPr>
              <a:t>Cēsu</a:t>
            </a:r>
            <a:r>
              <a:rPr lang="lv-LV" b="1" dirty="0">
                <a:solidFill>
                  <a:schemeClr val="tx2">
                    <a:lumMod val="90000"/>
                    <a:lumOff val="10000"/>
                  </a:schemeClr>
                </a:solidFill>
              </a:rPr>
              <a:t> novada pašvaldībā” (Latvijas Vēstnesis, 02.08.2023, Nr. 147, Nr. 2023/147.11) grozījumu un papildināt noteikumus ar 7. ¹ punktu šādā redakcijā:</a:t>
            </a:r>
          </a:p>
          <a:p>
            <a:r>
              <a:rPr lang="lv-LV" b="1" dirty="0"/>
              <a:t> </a:t>
            </a:r>
            <a:r>
              <a:rPr lang="lv-LV" dirty="0"/>
              <a:t>“7.¹ Ja </a:t>
            </a:r>
            <a:r>
              <a:rPr lang="lv-LV" dirty="0" err="1"/>
              <a:t>Cēsu</a:t>
            </a:r>
            <a:r>
              <a:rPr lang="lv-LV" dirty="0"/>
              <a:t> novada administratīvajā teritorijā esošās izglītības iestādēs izglītojamā ēdināšanas pakalpojums pilnībā vai daļēji tiek segts no pašvaldības budžeta līdzekļiem, tad jāievēro šādi nosacījumi:</a:t>
            </a:r>
          </a:p>
          <a:p>
            <a:r>
              <a:rPr lang="lv-LV" dirty="0"/>
              <a:t>7.¹1. Ja izglītojamais nav laicīgi atteicis ēdināšanas pakalpojumu, un nav laikus paziņots par viņa prombūtni līgumā vai izglītības iestādes noteiktajā kārtībā un termiņā, un ēdienreize viņam ir sagatavota, tad šīs ēdienreizes izmaksas sedz izglītojamā vecāks, audžuvecāks, likumiskais pārstāvis vai pilngadīgais izglītojamais. </a:t>
            </a:r>
          </a:p>
          <a:p>
            <a:r>
              <a:rPr lang="lv-LV" dirty="0"/>
              <a:t>7.²2. </a:t>
            </a:r>
            <a:r>
              <a:rPr lang="lv-LV" dirty="0" err="1"/>
              <a:t>Cēsu</a:t>
            </a:r>
            <a:r>
              <a:rPr lang="lv-LV" dirty="0"/>
              <a:t> novada administratīvajā teritorijā esošās izglītības iestādēs izglītojamā ēdināšanas pakalpojuma atteikums tiek uzskatīts par savlaicīgi paziņotu, ja par to informēta izglītības iestāde līdz konkrētās izglītības iestādes iekšējā kārtībā noteiktajam laikam, bet ne vēlāk kā līdz plkst. 7.30 attiecīgajā dienā pirmskolas izglītības iestādēs un vispārējām izglītības iestādēm ne vēlāk kā līdz plkst. 9:00 attiecīgajā dienā.</a:t>
            </a:r>
          </a:p>
          <a:p>
            <a:r>
              <a:rPr lang="lv-LV" dirty="0"/>
              <a:t>7.³3. Maksājuma apmērs par neizmantoto, bet sagatavoto ēdienreizi tiek aprēķināts, pamatojoties uz maksas cenrādi, kas apstiprināts ar  </a:t>
            </a:r>
            <a:r>
              <a:rPr lang="lv-LV" dirty="0" err="1"/>
              <a:t>Cēsu</a:t>
            </a:r>
            <a:r>
              <a:rPr lang="lv-LV" dirty="0"/>
              <a:t> novada domes lēmumu  par ēdināšanas pakalpojumu konkrētajā izglītības iestādē, par kuru paredzēts pašvaldības līdzfinansējums.” </a:t>
            </a:r>
          </a:p>
          <a:p>
            <a:pPr marL="0" indent="0">
              <a:buNone/>
            </a:pPr>
            <a:endParaRPr lang="en-US" dirty="0"/>
          </a:p>
        </p:txBody>
      </p:sp>
      <p:pic>
        <p:nvPicPr>
          <p:cNvPr id="5" name="Satura vietturis 4" descr="Man signing a document">
            <a:extLst>
              <a:ext uri="{FF2B5EF4-FFF2-40B4-BE49-F238E27FC236}">
                <a16:creationId xmlns:a16="http://schemas.microsoft.com/office/drawing/2014/main" id="{E7D81DC3-1799-439E-99DF-CDE0B32FA40B}"/>
              </a:ext>
            </a:extLst>
          </p:cNvPr>
          <p:cNvPicPr>
            <a:picLocks noGrp="1" noChangeAspect="1"/>
          </p:cNvPicPr>
          <p:nvPr>
            <p:ph sz="half" idx="1"/>
          </p:nvPr>
        </p:nvPicPr>
        <p:blipFill>
          <a:blip r:embed="rId3"/>
          <a:srcRect l="26761"/>
          <a:stretch>
            <a:fillRect/>
          </a:stretch>
        </p:blipFill>
        <p:spPr>
          <a:xfrm>
            <a:off x="7078192" y="1646903"/>
            <a:ext cx="4592600" cy="4703007"/>
          </a:xfrm>
          <a:prstGeom prst="rect">
            <a:avLst/>
          </a:prstGeom>
        </p:spPr>
      </p:pic>
    </p:spTree>
    <p:extLst>
      <p:ext uri="{BB962C8B-B14F-4D97-AF65-F5344CB8AC3E}">
        <p14:creationId xmlns:p14="http://schemas.microsoft.com/office/powerpoint/2010/main" val="3927469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200389-ABE1-CA50-428E-83E92283C9F4}"/>
            </a:ext>
          </a:extLst>
        </p:cNvPr>
        <p:cNvGrpSpPr/>
        <p:nvPr/>
      </p:nvGrpSpPr>
      <p:grpSpPr>
        <a:xfrm>
          <a:off x="0" y="0"/>
          <a:ext cx="0" cy="0"/>
          <a:chOff x="0" y="0"/>
          <a:chExt cx="0" cy="0"/>
        </a:xfrm>
      </p:grpSpPr>
      <p:sp>
        <p:nvSpPr>
          <p:cNvPr id="2" name="Virsraksts 1">
            <a:extLst>
              <a:ext uri="{FF2B5EF4-FFF2-40B4-BE49-F238E27FC236}">
                <a16:creationId xmlns:a16="http://schemas.microsoft.com/office/drawing/2014/main" id="{A963C926-2B8E-F367-552A-96D7B118A3E8}"/>
              </a:ext>
            </a:extLst>
          </p:cNvPr>
          <p:cNvSpPr>
            <a:spLocks noGrp="1"/>
          </p:cNvSpPr>
          <p:nvPr>
            <p:ph type="title"/>
          </p:nvPr>
        </p:nvSpPr>
        <p:spPr>
          <a:xfrm>
            <a:off x="521208" y="766916"/>
            <a:ext cx="6636676" cy="796413"/>
          </a:xfrm>
        </p:spPr>
        <p:txBody>
          <a:bodyPr vert="horz" lIns="91440" tIns="45720" rIns="91440" bIns="45720" rtlCol="0" anchor="t">
            <a:normAutofit/>
          </a:bodyPr>
          <a:lstStyle/>
          <a:p>
            <a:pPr algn="ctr"/>
            <a:r>
              <a:rPr lang="lv-LV" sz="3600" dirty="0">
                <a:solidFill>
                  <a:schemeClr val="accent1">
                    <a:lumMod val="50000"/>
                  </a:schemeClr>
                </a:solidFill>
              </a:rPr>
              <a:t>Noteikumu Nr.11 grozījumi</a:t>
            </a:r>
            <a:endParaRPr lang="en-US" sz="3600" b="1" kern="1200" dirty="0">
              <a:solidFill>
                <a:schemeClr val="accent1">
                  <a:lumMod val="50000"/>
                </a:schemeClr>
              </a:solidFill>
              <a:latin typeface="+mj-lt"/>
              <a:ea typeface="+mj-ea"/>
              <a:cs typeface="+mj-cs"/>
            </a:endParaRPr>
          </a:p>
        </p:txBody>
      </p:sp>
      <p:sp>
        <p:nvSpPr>
          <p:cNvPr id="4" name="Satura vietturis 3">
            <a:extLst>
              <a:ext uri="{FF2B5EF4-FFF2-40B4-BE49-F238E27FC236}">
                <a16:creationId xmlns:a16="http://schemas.microsoft.com/office/drawing/2014/main" id="{91077FD6-6DE7-454F-FAC0-49C17CCFF7D4}"/>
              </a:ext>
            </a:extLst>
          </p:cNvPr>
          <p:cNvSpPr>
            <a:spLocks noGrp="1"/>
          </p:cNvSpPr>
          <p:nvPr>
            <p:ph sz="half" idx="2"/>
          </p:nvPr>
        </p:nvSpPr>
        <p:spPr>
          <a:xfrm>
            <a:off x="521207" y="1445343"/>
            <a:ext cx="6670513" cy="5211096"/>
          </a:xfrm>
        </p:spPr>
        <p:txBody>
          <a:bodyPr vert="horz" lIns="91440" tIns="45720" rIns="91440" bIns="45720" rtlCol="0">
            <a:normAutofit fontScale="70000" lnSpcReduction="20000"/>
          </a:bodyPr>
          <a:lstStyle/>
          <a:p>
            <a:pPr marL="0" lvl="0" indent="0">
              <a:spcBef>
                <a:spcPts val="0"/>
              </a:spcBef>
              <a:buNone/>
            </a:pPr>
            <a:r>
              <a:rPr lang="lv-LV" sz="4300" b="1" dirty="0"/>
              <a:t>Papildināt ar 7.</a:t>
            </a:r>
            <a:r>
              <a:rPr lang="lv-LV" sz="4300" b="1" baseline="30000" dirty="0"/>
              <a:t>2</a:t>
            </a:r>
            <a:r>
              <a:rPr lang="lv-LV" sz="4300" b="1" dirty="0"/>
              <a:t> punktu šādā redakcijā: </a:t>
            </a:r>
          </a:p>
          <a:p>
            <a:pPr marL="0" indent="0">
              <a:buNone/>
            </a:pPr>
            <a:r>
              <a:rPr lang="lv-LV" dirty="0"/>
              <a:t>“ 7.</a:t>
            </a:r>
            <a:r>
              <a:rPr lang="lv-LV" baseline="30000" dirty="0"/>
              <a:t>2 </a:t>
            </a:r>
            <a:r>
              <a:rPr lang="lv-LV" dirty="0"/>
              <a:t>Ja izglītojamā ēdināšanas pakalpojums pilnībā vai daļēji tiek segts no pašvaldības budžeta līdzekļiem, tad, lai saņemtu pašvaldības atvieglojumu vai  līdzfinansējumu, pašvaldības izglītības iestādes izglītojamā vecāks, audžuvecāks, likumiskais pārstāvis vai pilngadīgais izglītojamais, pamatojoties uz lēmumu par atvieglojumu piešķiršanu, slēdz ēdināšanas pakalpojuma līgumu (turpmāk – līgums) ar komersantu, kurš sniedz ēdināšanas pakalpojumu izglītības iestādē, vai ar izglītības iestādi, ja ēdināšanas pakalpojumu nodrošina izglītības iestāde (turpmāk – ēdināšanas pakalpojuma sniedzējs), šādā kārtībā:</a:t>
            </a:r>
          </a:p>
          <a:p>
            <a:pPr marL="0" indent="0">
              <a:buNone/>
            </a:pPr>
            <a:r>
              <a:rPr lang="lv-LV" dirty="0"/>
              <a:t>7.</a:t>
            </a:r>
            <a:r>
              <a:rPr lang="lv-LV" baseline="30000" dirty="0"/>
              <a:t>2 </a:t>
            </a:r>
            <a:r>
              <a:rPr lang="lv-LV" dirty="0"/>
              <a:t>1. līgumu slēdz pēc mācību uzsākšanas izglītības iestādē vienā no šādiem veidiem:</a:t>
            </a:r>
          </a:p>
          <a:p>
            <a:pPr marL="0" indent="0">
              <a:buNone/>
            </a:pPr>
            <a:r>
              <a:rPr lang="lv-LV" dirty="0"/>
              <a:t>7.</a:t>
            </a:r>
            <a:r>
              <a:rPr lang="lv-LV" baseline="30000" dirty="0"/>
              <a:t>2 </a:t>
            </a:r>
            <a:r>
              <a:rPr lang="lv-LV" dirty="0"/>
              <a:t>1.1. kā elektronisku distances līgumu, kuru paraksta ēdināšanas pakalpojuma sniedzējs un vecāks, audžuvecāks, likumiskais pārstāvis vai pilngadīgais izglītojamais ;</a:t>
            </a:r>
          </a:p>
          <a:p>
            <a:pPr marL="0" indent="0">
              <a:buNone/>
            </a:pPr>
            <a:r>
              <a:rPr lang="lv-LV" dirty="0"/>
              <a:t>7.</a:t>
            </a:r>
            <a:r>
              <a:rPr lang="lv-LV" baseline="30000" dirty="0"/>
              <a:t>2 </a:t>
            </a:r>
            <a:r>
              <a:rPr lang="lv-LV" dirty="0"/>
              <a:t>1.2. kā elektronisku līgumu, kuru paraksta ēdināšanas pakalpojuma sniedzējs un vecāks, audžuvecāks, likumiskais pārstāvis vai pilngadīgais izglītojamais ar drošu elektronisko parakstu;</a:t>
            </a:r>
          </a:p>
          <a:p>
            <a:pPr marL="0" indent="0">
              <a:buNone/>
            </a:pPr>
            <a:r>
              <a:rPr lang="lv-LV" dirty="0"/>
              <a:t>7.</a:t>
            </a:r>
            <a:r>
              <a:rPr lang="lv-LV" baseline="30000" dirty="0"/>
              <a:t>2 </a:t>
            </a:r>
            <a:r>
              <a:rPr lang="lv-LV" dirty="0"/>
              <a:t>1.3. kā līgumu papīra formā, kuru pašrocīgi paraksta ēdināšanas pakalpojuma sniedzējs un vecāks, audžuvecāks, likumiskais pārstāvis vai pilngadīgais izglītojamais;</a:t>
            </a:r>
          </a:p>
          <a:p>
            <a:pPr marL="0" indent="0">
              <a:buNone/>
            </a:pPr>
            <a:r>
              <a:rPr lang="lv-LV" dirty="0"/>
              <a:t>7.</a:t>
            </a:r>
            <a:r>
              <a:rPr lang="lv-LV" baseline="30000" dirty="0"/>
              <a:t>2</a:t>
            </a:r>
            <a:r>
              <a:rPr lang="lv-LV" dirty="0"/>
              <a:t>2. līgumu slēdz uz nenoteiktu laiku, paredzot, ka līgums tiek izbeigts pēc izglītojamā atskaitīšanas no iestādes vai noteikumos noteiktajā kārtībā, saņemot vecāka, audžuvecāka, likumiskā pārstāvja vai pilngadīgā izglītojamā atteikumu no izglītojamā ēdināšanas pakalpojuma.” </a:t>
            </a:r>
          </a:p>
        </p:txBody>
      </p:sp>
      <p:pic>
        <p:nvPicPr>
          <p:cNvPr id="5" name="Satura vietturis 4" descr="Man signing a document">
            <a:extLst>
              <a:ext uri="{FF2B5EF4-FFF2-40B4-BE49-F238E27FC236}">
                <a16:creationId xmlns:a16="http://schemas.microsoft.com/office/drawing/2014/main" id="{A45E2BDE-FDF7-D585-50EB-D279BF2B2E1A}"/>
              </a:ext>
            </a:extLst>
          </p:cNvPr>
          <p:cNvPicPr>
            <a:picLocks noGrp="1" noChangeAspect="1"/>
          </p:cNvPicPr>
          <p:nvPr>
            <p:ph sz="half" idx="1"/>
          </p:nvPr>
        </p:nvPicPr>
        <p:blipFill>
          <a:blip r:embed="rId3"/>
          <a:srcRect l="26761"/>
          <a:stretch>
            <a:fillRect/>
          </a:stretch>
        </p:blipFill>
        <p:spPr>
          <a:xfrm>
            <a:off x="7191720" y="1646903"/>
            <a:ext cx="4479071" cy="4586749"/>
          </a:xfrm>
          <a:prstGeom prst="rect">
            <a:avLst/>
          </a:prstGeom>
        </p:spPr>
      </p:pic>
    </p:spTree>
    <p:extLst>
      <p:ext uri="{BB962C8B-B14F-4D97-AF65-F5344CB8AC3E}">
        <p14:creationId xmlns:p14="http://schemas.microsoft.com/office/powerpoint/2010/main" val="1262472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4A4D17-93A1-9C9B-2069-1CE62DAC8E0E}"/>
            </a:ext>
          </a:extLst>
        </p:cNvPr>
        <p:cNvGrpSpPr/>
        <p:nvPr/>
      </p:nvGrpSpPr>
      <p:grpSpPr>
        <a:xfrm>
          <a:off x="0" y="0"/>
          <a:ext cx="0" cy="0"/>
          <a:chOff x="0" y="0"/>
          <a:chExt cx="0" cy="0"/>
        </a:xfrm>
      </p:grpSpPr>
      <p:sp>
        <p:nvSpPr>
          <p:cNvPr id="2" name="Virsraksts 1">
            <a:extLst>
              <a:ext uri="{FF2B5EF4-FFF2-40B4-BE49-F238E27FC236}">
                <a16:creationId xmlns:a16="http://schemas.microsoft.com/office/drawing/2014/main" id="{93EF5B1C-4207-E172-E3CB-793E6A3A2B84}"/>
              </a:ext>
            </a:extLst>
          </p:cNvPr>
          <p:cNvSpPr>
            <a:spLocks noGrp="1"/>
          </p:cNvSpPr>
          <p:nvPr>
            <p:ph type="title"/>
          </p:nvPr>
        </p:nvSpPr>
        <p:spPr>
          <a:xfrm>
            <a:off x="521208" y="766916"/>
            <a:ext cx="6636676" cy="796413"/>
          </a:xfrm>
        </p:spPr>
        <p:txBody>
          <a:bodyPr vert="horz" lIns="91440" tIns="45720" rIns="91440" bIns="45720" rtlCol="0" anchor="t">
            <a:normAutofit/>
          </a:bodyPr>
          <a:lstStyle/>
          <a:p>
            <a:pPr algn="ctr"/>
            <a:r>
              <a:rPr lang="lv-LV" sz="3600" dirty="0">
                <a:solidFill>
                  <a:schemeClr val="accent1">
                    <a:lumMod val="50000"/>
                  </a:schemeClr>
                </a:solidFill>
              </a:rPr>
              <a:t>Noteikumu Nr.11 grozījumi</a:t>
            </a:r>
            <a:endParaRPr lang="en-US" sz="3600" b="1" kern="1200" dirty="0">
              <a:solidFill>
                <a:schemeClr val="accent1">
                  <a:lumMod val="50000"/>
                </a:schemeClr>
              </a:solidFill>
              <a:latin typeface="+mj-lt"/>
              <a:ea typeface="+mj-ea"/>
              <a:cs typeface="+mj-cs"/>
            </a:endParaRPr>
          </a:p>
        </p:txBody>
      </p:sp>
      <p:sp>
        <p:nvSpPr>
          <p:cNvPr id="4" name="Satura vietturis 3">
            <a:extLst>
              <a:ext uri="{FF2B5EF4-FFF2-40B4-BE49-F238E27FC236}">
                <a16:creationId xmlns:a16="http://schemas.microsoft.com/office/drawing/2014/main" id="{6A694137-F9F0-ADEA-69C1-75EA4F8195DF}"/>
              </a:ext>
            </a:extLst>
          </p:cNvPr>
          <p:cNvSpPr>
            <a:spLocks noGrp="1"/>
          </p:cNvSpPr>
          <p:nvPr>
            <p:ph sz="half" idx="2"/>
          </p:nvPr>
        </p:nvSpPr>
        <p:spPr>
          <a:xfrm>
            <a:off x="521207" y="1445343"/>
            <a:ext cx="6670513" cy="5211096"/>
          </a:xfrm>
        </p:spPr>
        <p:txBody>
          <a:bodyPr vert="horz" lIns="91440" tIns="45720" rIns="91440" bIns="45720" rtlCol="0">
            <a:normAutofit/>
          </a:bodyPr>
          <a:lstStyle/>
          <a:p>
            <a:pPr marL="0" lvl="0" indent="0">
              <a:spcBef>
                <a:spcPts val="0"/>
              </a:spcBef>
              <a:buNone/>
            </a:pPr>
            <a:endParaRPr lang="lv-LV" sz="2400" b="1" dirty="0"/>
          </a:p>
          <a:p>
            <a:pPr marL="0" lvl="0" indent="0">
              <a:spcBef>
                <a:spcPts val="0"/>
              </a:spcBef>
              <a:buNone/>
            </a:pPr>
            <a:r>
              <a:rPr lang="lv-LV" sz="2400" b="1" dirty="0"/>
              <a:t>Papildināt ar 7.</a:t>
            </a:r>
            <a:r>
              <a:rPr lang="lv-LV" sz="2400" b="1" baseline="30000" dirty="0"/>
              <a:t>3</a:t>
            </a:r>
            <a:r>
              <a:rPr lang="lv-LV" sz="2400" b="1" dirty="0"/>
              <a:t> punktu šādā redakcijā: </a:t>
            </a:r>
          </a:p>
          <a:p>
            <a:pPr marL="0" indent="0">
              <a:spcBef>
                <a:spcPts val="0"/>
              </a:spcBef>
              <a:buNone/>
            </a:pPr>
            <a:r>
              <a:rPr lang="lv-LV" dirty="0"/>
              <a:t>“7.</a:t>
            </a:r>
            <a:r>
              <a:rPr lang="lv-LV" baseline="30000" dirty="0"/>
              <a:t>3  </a:t>
            </a:r>
            <a:r>
              <a:rPr lang="lv-LV" dirty="0"/>
              <a:t>šo noteikumu  7. ¹, 7.</a:t>
            </a:r>
            <a:r>
              <a:rPr lang="lv-LV" baseline="30000" dirty="0"/>
              <a:t>2</a:t>
            </a:r>
            <a:r>
              <a:rPr lang="lv-LV" dirty="0"/>
              <a:t> punkti neattiecas uz izglītojamajiem, par kuriem Bāriņtiesa pieņēmusi lēmumu par bērna </a:t>
            </a:r>
            <a:r>
              <a:rPr lang="lv-LV" dirty="0" err="1"/>
              <a:t>ārpusģimenes</a:t>
            </a:r>
            <a:r>
              <a:rPr lang="lv-LV" dirty="0"/>
              <a:t> aprūpi un Valsts finansējuma daļu izglītojamo ēdināšanai, kuri klātienē apgūst pamatizglītības programmas 1., 2., 3. un 4. klasē.”</a:t>
            </a:r>
          </a:p>
          <a:p>
            <a:pPr marL="0" lvl="0" indent="0">
              <a:spcBef>
                <a:spcPts val="0"/>
              </a:spcBef>
              <a:buNone/>
            </a:pPr>
            <a:endParaRPr lang="lv-LV" sz="4300" b="1" dirty="0"/>
          </a:p>
        </p:txBody>
      </p:sp>
      <p:pic>
        <p:nvPicPr>
          <p:cNvPr id="5" name="Satura vietturis 4" descr="Man signing a document">
            <a:extLst>
              <a:ext uri="{FF2B5EF4-FFF2-40B4-BE49-F238E27FC236}">
                <a16:creationId xmlns:a16="http://schemas.microsoft.com/office/drawing/2014/main" id="{19BB914B-5AC5-2EC7-3EFA-469693EFB702}"/>
              </a:ext>
            </a:extLst>
          </p:cNvPr>
          <p:cNvPicPr>
            <a:picLocks noGrp="1" noChangeAspect="1"/>
          </p:cNvPicPr>
          <p:nvPr>
            <p:ph sz="half" idx="1"/>
          </p:nvPr>
        </p:nvPicPr>
        <p:blipFill>
          <a:blip r:embed="rId3"/>
          <a:srcRect l="26761"/>
          <a:stretch>
            <a:fillRect/>
          </a:stretch>
        </p:blipFill>
        <p:spPr>
          <a:xfrm>
            <a:off x="7191720" y="1646903"/>
            <a:ext cx="4479071" cy="4586749"/>
          </a:xfrm>
          <a:prstGeom prst="rect">
            <a:avLst/>
          </a:prstGeom>
        </p:spPr>
      </p:pic>
    </p:spTree>
    <p:extLst>
      <p:ext uri="{BB962C8B-B14F-4D97-AF65-F5344CB8AC3E}">
        <p14:creationId xmlns:p14="http://schemas.microsoft.com/office/powerpoint/2010/main" val="1169763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774A975B-A886-5202-0489-6965514A0D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Rectangle 11">
            <a:extLst>
              <a:ext uri="{FF2B5EF4-FFF2-40B4-BE49-F238E27FC236}">
                <a16:creationId xmlns:a16="http://schemas.microsoft.com/office/drawing/2014/main" id="{9E10BDB4-64F2-477D-A03B-9F8352D5E0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irsraksts 1">
            <a:extLst>
              <a:ext uri="{FF2B5EF4-FFF2-40B4-BE49-F238E27FC236}">
                <a16:creationId xmlns:a16="http://schemas.microsoft.com/office/drawing/2014/main" id="{A605406C-FB5E-4473-7B24-C70C1BC7C1FE}"/>
              </a:ext>
            </a:extLst>
          </p:cNvPr>
          <p:cNvSpPr>
            <a:spLocks noGrp="1"/>
          </p:cNvSpPr>
          <p:nvPr>
            <p:ph type="title"/>
          </p:nvPr>
        </p:nvSpPr>
        <p:spPr>
          <a:xfrm>
            <a:off x="6408705" y="783944"/>
            <a:ext cx="5262377" cy="1497640"/>
          </a:xfrm>
        </p:spPr>
        <p:txBody>
          <a:bodyPr vert="horz" lIns="91440" tIns="45720" rIns="91440" bIns="45720" rtlCol="0" anchor="t">
            <a:normAutofit fontScale="90000"/>
          </a:bodyPr>
          <a:lstStyle/>
          <a:p>
            <a:pPr>
              <a:lnSpc>
                <a:spcPct val="90000"/>
              </a:lnSpc>
            </a:pPr>
            <a:r>
              <a:rPr lang="lv-LV" dirty="0">
                <a:solidFill>
                  <a:schemeClr val="accent1">
                    <a:lumMod val="50000"/>
                  </a:schemeClr>
                </a:solidFill>
              </a:rPr>
              <a:t>Līgums ar izglītojamā likumisko pārstāvi / pilngadīgo audzēkni</a:t>
            </a:r>
            <a:endParaRPr lang="en-US" b="1" kern="1200" dirty="0">
              <a:solidFill>
                <a:schemeClr val="accent1">
                  <a:lumMod val="50000"/>
                </a:schemeClr>
              </a:solidFill>
              <a:latin typeface="+mj-lt"/>
              <a:ea typeface="+mj-ea"/>
              <a:cs typeface="+mj-cs"/>
            </a:endParaRPr>
          </a:p>
        </p:txBody>
      </p:sp>
      <p:sp>
        <p:nvSpPr>
          <p:cNvPr id="14" name="Rectangle 13">
            <a:extLst>
              <a:ext uri="{FF2B5EF4-FFF2-40B4-BE49-F238E27FC236}">
                <a16:creationId xmlns:a16="http://schemas.microsoft.com/office/drawing/2014/main" id="{887F59F2-5FBC-40CD-AD35-376AECE49E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8" y="508090"/>
            <a:ext cx="6281928"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271C494-8107-3D61-D611-4FBC7C22A2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13612" y="611650"/>
            <a:ext cx="416052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pic>
        <p:nvPicPr>
          <p:cNvPr id="5" name="Satura vietturis 4" descr="The employee signs the contract. Close-up">
            <a:extLst>
              <a:ext uri="{FF2B5EF4-FFF2-40B4-BE49-F238E27FC236}">
                <a16:creationId xmlns:a16="http://schemas.microsoft.com/office/drawing/2014/main" id="{2DDF56F4-76E9-4C7C-BA27-50B3BD9075FE}"/>
              </a:ext>
            </a:extLst>
          </p:cNvPr>
          <p:cNvPicPr>
            <a:picLocks noGrp="1" noChangeAspect="1"/>
          </p:cNvPicPr>
          <p:nvPr>
            <p:ph sz="half" idx="1"/>
          </p:nvPr>
        </p:nvPicPr>
        <p:blipFill>
          <a:blip r:embed="rId3"/>
          <a:stretch>
            <a:fillRect/>
          </a:stretch>
        </p:blipFill>
        <p:spPr>
          <a:xfrm>
            <a:off x="6408705" y="2721423"/>
            <a:ext cx="5262377" cy="3512637"/>
          </a:xfrm>
          <a:prstGeom prst="rect">
            <a:avLst/>
          </a:prstGeom>
        </p:spPr>
      </p:pic>
      <p:sp>
        <p:nvSpPr>
          <p:cNvPr id="4" name="Satura vietturis 3">
            <a:extLst>
              <a:ext uri="{FF2B5EF4-FFF2-40B4-BE49-F238E27FC236}">
                <a16:creationId xmlns:a16="http://schemas.microsoft.com/office/drawing/2014/main" id="{A505A591-332C-ACCD-1A6C-505ACE1393CD}"/>
              </a:ext>
            </a:extLst>
          </p:cNvPr>
          <p:cNvSpPr>
            <a:spLocks noGrp="1"/>
          </p:cNvSpPr>
          <p:nvPr>
            <p:ph sz="half" idx="2"/>
          </p:nvPr>
        </p:nvSpPr>
        <p:spPr>
          <a:xfrm>
            <a:off x="285135" y="1088136"/>
            <a:ext cx="5702710" cy="5257800"/>
          </a:xfrm>
        </p:spPr>
        <p:txBody>
          <a:bodyPr vert="horz" lIns="91440" tIns="45720" rIns="91440" bIns="45720" rtlCol="0">
            <a:normAutofit/>
          </a:bodyPr>
          <a:lstStyle/>
          <a:p>
            <a:pPr marL="0" indent="0">
              <a:buNone/>
            </a:pPr>
            <a:r>
              <a:rPr lang="en-US" b="1" dirty="0" err="1">
                <a:solidFill>
                  <a:schemeClr val="tx2">
                    <a:lumMod val="90000"/>
                    <a:lumOff val="10000"/>
                  </a:schemeClr>
                </a:solidFill>
              </a:rPr>
              <a:t>Platformas</a:t>
            </a:r>
            <a:r>
              <a:rPr lang="en-US" b="1" dirty="0">
                <a:solidFill>
                  <a:schemeClr val="tx2">
                    <a:lumMod val="90000"/>
                    <a:lumOff val="10000"/>
                  </a:schemeClr>
                </a:solidFill>
              </a:rPr>
              <a:t> </a:t>
            </a:r>
            <a:r>
              <a:rPr lang="en-US" b="1" dirty="0" err="1">
                <a:solidFill>
                  <a:schemeClr val="tx2">
                    <a:lumMod val="90000"/>
                    <a:lumOff val="10000"/>
                  </a:schemeClr>
                </a:solidFill>
              </a:rPr>
              <a:t>izvēle</a:t>
            </a:r>
            <a:r>
              <a:rPr lang="lv-LV" b="1" dirty="0">
                <a:solidFill>
                  <a:schemeClr val="tx2">
                    <a:lumMod val="90000"/>
                    <a:lumOff val="10000"/>
                  </a:schemeClr>
                </a:solidFill>
              </a:rPr>
              <a:t>, kur notiek izglītojamo pieteikšana, atteikšana:</a:t>
            </a:r>
            <a:endParaRPr lang="en-US" b="1" dirty="0">
              <a:solidFill>
                <a:schemeClr val="tx2">
                  <a:lumMod val="90000"/>
                  <a:lumOff val="10000"/>
                </a:schemeClr>
              </a:solidFill>
            </a:endParaRPr>
          </a:p>
          <a:p>
            <a:pPr lvl="1"/>
            <a:r>
              <a:rPr lang="en-US" b="1" dirty="0">
                <a:solidFill>
                  <a:schemeClr val="tx2">
                    <a:lumMod val="90000"/>
                    <a:lumOff val="10000"/>
                  </a:schemeClr>
                </a:solidFill>
              </a:rPr>
              <a:t>ELIIS</a:t>
            </a:r>
          </a:p>
          <a:p>
            <a:pPr lvl="1"/>
            <a:r>
              <a:rPr lang="en-US" b="1" dirty="0">
                <a:solidFill>
                  <a:schemeClr val="tx2">
                    <a:lumMod val="90000"/>
                    <a:lumOff val="10000"/>
                  </a:schemeClr>
                </a:solidFill>
              </a:rPr>
              <a:t>E-KLASE</a:t>
            </a:r>
          </a:p>
          <a:p>
            <a:pPr lvl="1"/>
            <a:r>
              <a:rPr lang="en-US" b="1" dirty="0">
                <a:solidFill>
                  <a:schemeClr val="tx2">
                    <a:lumMod val="90000"/>
                    <a:lumOff val="10000"/>
                  </a:schemeClr>
                </a:solidFill>
              </a:rPr>
              <a:t>MILLY</a:t>
            </a:r>
          </a:p>
          <a:p>
            <a:pPr lvl="1"/>
            <a:r>
              <a:rPr lang="en-US" b="1" dirty="0">
                <a:solidFill>
                  <a:schemeClr val="tx2">
                    <a:lumMod val="90000"/>
                    <a:lumOff val="10000"/>
                  </a:schemeClr>
                </a:solidFill>
              </a:rPr>
              <a:t>MOBILLY</a:t>
            </a:r>
          </a:p>
          <a:p>
            <a:pPr marL="0" indent="0">
              <a:buNone/>
            </a:pPr>
            <a:r>
              <a:rPr lang="en-US" b="1" dirty="0" err="1">
                <a:solidFill>
                  <a:schemeClr val="tx2">
                    <a:lumMod val="90000"/>
                    <a:lumOff val="10000"/>
                  </a:schemeClr>
                </a:solidFill>
              </a:rPr>
              <a:t>Automatizēta</a:t>
            </a:r>
            <a:r>
              <a:rPr lang="en-US" b="1" dirty="0">
                <a:solidFill>
                  <a:schemeClr val="tx2">
                    <a:lumMod val="90000"/>
                    <a:lumOff val="10000"/>
                  </a:schemeClr>
                </a:solidFill>
              </a:rPr>
              <a:t> </a:t>
            </a:r>
            <a:r>
              <a:rPr lang="en-US" b="1" dirty="0" err="1">
                <a:solidFill>
                  <a:schemeClr val="tx2">
                    <a:lumMod val="90000"/>
                    <a:lumOff val="10000"/>
                  </a:schemeClr>
                </a:solidFill>
              </a:rPr>
              <a:t>līgumu</a:t>
            </a:r>
            <a:r>
              <a:rPr lang="en-US" b="1" dirty="0">
                <a:solidFill>
                  <a:schemeClr val="tx2">
                    <a:lumMod val="90000"/>
                    <a:lumOff val="10000"/>
                  </a:schemeClr>
                </a:solidFill>
              </a:rPr>
              <a:t> </a:t>
            </a:r>
            <a:r>
              <a:rPr lang="en-US" b="1" dirty="0" err="1">
                <a:solidFill>
                  <a:schemeClr val="tx2">
                    <a:lumMod val="90000"/>
                    <a:lumOff val="10000"/>
                  </a:schemeClr>
                </a:solidFill>
              </a:rPr>
              <a:t>parakstīšana</a:t>
            </a:r>
            <a:endParaRPr lang="en-US" b="1" dirty="0">
              <a:solidFill>
                <a:schemeClr val="tx2">
                  <a:lumMod val="90000"/>
                  <a:lumOff val="10000"/>
                </a:schemeClr>
              </a:solidFill>
            </a:endParaRPr>
          </a:p>
          <a:p>
            <a:pPr lvl="1"/>
            <a:r>
              <a:rPr lang="lv-LV" b="1" dirty="0">
                <a:solidFill>
                  <a:schemeClr val="accent2">
                    <a:lumMod val="50000"/>
                  </a:schemeClr>
                </a:solidFill>
                <a:hlinkClick r:id="rId4">
                  <a:extLst>
                    <a:ext uri="{A12FA001-AC4F-418D-AE19-62706E023703}">
                      <ahyp:hlinkClr xmlns:ahyp="http://schemas.microsoft.com/office/drawing/2018/hyperlinkcolor" val="tx"/>
                    </a:ext>
                  </a:extLst>
                </a:hlinkClick>
              </a:rPr>
              <a:t>www.cesis.lv</a:t>
            </a:r>
            <a:r>
              <a:rPr lang="lv-LV" b="1" dirty="0">
                <a:solidFill>
                  <a:schemeClr val="accent2">
                    <a:lumMod val="50000"/>
                  </a:schemeClr>
                </a:solidFill>
              </a:rPr>
              <a:t> </a:t>
            </a:r>
            <a:r>
              <a:rPr lang="en-US" b="1" dirty="0">
                <a:solidFill>
                  <a:schemeClr val="tx2">
                    <a:lumMod val="90000"/>
                    <a:lumOff val="10000"/>
                  </a:schemeClr>
                </a:solidFill>
              </a:rPr>
              <a:t>e-</a:t>
            </a:r>
            <a:r>
              <a:rPr lang="en-US" b="1" dirty="0" err="1">
                <a:solidFill>
                  <a:schemeClr val="tx2">
                    <a:lumMod val="90000"/>
                    <a:lumOff val="10000"/>
                  </a:schemeClr>
                </a:solidFill>
              </a:rPr>
              <a:t>pakalpojumu</a:t>
            </a:r>
            <a:r>
              <a:rPr lang="en-US" b="1" dirty="0">
                <a:solidFill>
                  <a:schemeClr val="tx2">
                    <a:lumMod val="90000"/>
                    <a:lumOff val="10000"/>
                  </a:schemeClr>
                </a:solidFill>
              </a:rPr>
              <a:t> </a:t>
            </a:r>
            <a:r>
              <a:rPr lang="en-US" b="1" dirty="0" err="1">
                <a:solidFill>
                  <a:schemeClr val="tx2">
                    <a:lumMod val="90000"/>
                    <a:lumOff val="10000"/>
                  </a:schemeClr>
                </a:solidFill>
              </a:rPr>
              <a:t>sadaļā</a:t>
            </a:r>
            <a:endParaRPr lang="lv-LV" b="1" dirty="0">
              <a:solidFill>
                <a:schemeClr val="tx2">
                  <a:lumMod val="90000"/>
                  <a:lumOff val="10000"/>
                </a:schemeClr>
              </a:solidFill>
            </a:endParaRPr>
          </a:p>
          <a:p>
            <a:pPr lvl="1"/>
            <a:r>
              <a:rPr lang="lv-LV" b="1" dirty="0">
                <a:solidFill>
                  <a:schemeClr val="tx2">
                    <a:lumMod val="90000"/>
                    <a:lumOff val="10000"/>
                  </a:schemeClr>
                </a:solidFill>
              </a:rPr>
              <a:t>MILLY platformā </a:t>
            </a:r>
            <a:r>
              <a:rPr lang="lv-LV" b="1" dirty="0" err="1">
                <a:solidFill>
                  <a:schemeClr val="tx2">
                    <a:lumMod val="90000"/>
                    <a:lumOff val="10000"/>
                  </a:schemeClr>
                </a:solidFill>
              </a:rPr>
              <a:t>distancēti</a:t>
            </a:r>
            <a:endParaRPr lang="lv-LV" b="1" dirty="0">
              <a:solidFill>
                <a:schemeClr val="tx2">
                  <a:lumMod val="90000"/>
                  <a:lumOff val="10000"/>
                </a:schemeClr>
              </a:solidFill>
            </a:endParaRPr>
          </a:p>
          <a:p>
            <a:pPr marL="0" indent="0">
              <a:buNone/>
            </a:pPr>
            <a:r>
              <a:rPr lang="lv-LV" b="1" dirty="0">
                <a:solidFill>
                  <a:schemeClr val="tx2">
                    <a:lumMod val="90000"/>
                    <a:lumOff val="10000"/>
                  </a:schemeClr>
                </a:solidFill>
              </a:rPr>
              <a:t>Lai izglītojamais saņemtu valsts, pašvaldības līdzfinansējumu, vecākiem/likumiskajiem pārstāvjiem, pilngadīgajam izglītojamajam ir:</a:t>
            </a:r>
            <a:endParaRPr lang="en-US" b="1" dirty="0">
              <a:solidFill>
                <a:schemeClr val="tx2">
                  <a:lumMod val="90000"/>
                  <a:lumOff val="10000"/>
                </a:schemeClr>
              </a:solidFill>
            </a:endParaRPr>
          </a:p>
          <a:p>
            <a:pPr lvl="1"/>
            <a:r>
              <a:rPr lang="en-US" b="1" dirty="0" err="1">
                <a:solidFill>
                  <a:schemeClr val="tx2">
                    <a:lumMod val="90000"/>
                    <a:lumOff val="10000"/>
                  </a:schemeClr>
                </a:solidFill>
              </a:rPr>
              <a:t>pienākums</a:t>
            </a:r>
            <a:r>
              <a:rPr lang="en-US" b="1" dirty="0">
                <a:solidFill>
                  <a:schemeClr val="tx2">
                    <a:lumMod val="90000"/>
                    <a:lumOff val="10000"/>
                  </a:schemeClr>
                </a:solidFill>
              </a:rPr>
              <a:t> </a:t>
            </a:r>
            <a:r>
              <a:rPr lang="en-US" b="1" dirty="0" err="1">
                <a:solidFill>
                  <a:schemeClr val="tx2">
                    <a:lumMod val="90000"/>
                    <a:lumOff val="10000"/>
                  </a:schemeClr>
                </a:solidFill>
              </a:rPr>
              <a:t>noslēgt</a:t>
            </a:r>
            <a:r>
              <a:rPr lang="en-US" b="1" dirty="0">
                <a:solidFill>
                  <a:schemeClr val="tx2">
                    <a:lumMod val="90000"/>
                    <a:lumOff val="10000"/>
                  </a:schemeClr>
                </a:solidFill>
              </a:rPr>
              <a:t> </a:t>
            </a:r>
            <a:r>
              <a:rPr lang="en-US" b="1" dirty="0" err="1">
                <a:solidFill>
                  <a:schemeClr val="tx2">
                    <a:lumMod val="90000"/>
                    <a:lumOff val="10000"/>
                  </a:schemeClr>
                </a:solidFill>
              </a:rPr>
              <a:t>līgumu</a:t>
            </a:r>
            <a:endParaRPr lang="en-US" b="1" dirty="0">
              <a:solidFill>
                <a:schemeClr val="tx2">
                  <a:lumMod val="90000"/>
                  <a:lumOff val="10000"/>
                </a:schemeClr>
              </a:solidFill>
            </a:endParaRPr>
          </a:p>
          <a:p>
            <a:pPr lvl="1"/>
            <a:r>
              <a:rPr lang="en-US" b="1" dirty="0" err="1">
                <a:solidFill>
                  <a:schemeClr val="tx2">
                    <a:lumMod val="90000"/>
                    <a:lumOff val="10000"/>
                  </a:schemeClr>
                </a:solidFill>
              </a:rPr>
              <a:t>Saistības</a:t>
            </a:r>
            <a:r>
              <a:rPr lang="en-US" b="1" dirty="0">
                <a:solidFill>
                  <a:schemeClr val="tx2">
                    <a:lumMod val="90000"/>
                    <a:lumOff val="10000"/>
                  </a:schemeClr>
                </a:solidFill>
              </a:rPr>
              <a:t> </a:t>
            </a:r>
            <a:r>
              <a:rPr lang="en-US" b="1" dirty="0" err="1">
                <a:solidFill>
                  <a:schemeClr val="tx2">
                    <a:lumMod val="90000"/>
                    <a:lumOff val="10000"/>
                  </a:schemeClr>
                </a:solidFill>
              </a:rPr>
              <a:t>izpilde</a:t>
            </a:r>
            <a:r>
              <a:rPr lang="en-US" b="1" dirty="0">
                <a:solidFill>
                  <a:schemeClr val="tx2">
                    <a:lumMod val="90000"/>
                    <a:lumOff val="10000"/>
                  </a:schemeClr>
                </a:solidFill>
              </a:rPr>
              <a:t> </a:t>
            </a:r>
            <a:r>
              <a:rPr lang="en-US" b="1" dirty="0" err="1">
                <a:solidFill>
                  <a:schemeClr val="tx2">
                    <a:lumMod val="90000"/>
                    <a:lumOff val="10000"/>
                  </a:schemeClr>
                </a:solidFill>
              </a:rPr>
              <a:t>noteiktajā</a:t>
            </a:r>
            <a:r>
              <a:rPr lang="en-US" b="1" dirty="0">
                <a:solidFill>
                  <a:schemeClr val="tx2">
                    <a:lumMod val="90000"/>
                    <a:lumOff val="10000"/>
                  </a:schemeClr>
                </a:solidFill>
              </a:rPr>
              <a:t> </a:t>
            </a:r>
            <a:r>
              <a:rPr lang="en-US" b="1" dirty="0" err="1">
                <a:solidFill>
                  <a:schemeClr val="tx2">
                    <a:lumMod val="90000"/>
                    <a:lumOff val="10000"/>
                  </a:schemeClr>
                </a:solidFill>
              </a:rPr>
              <a:t>termiņā</a:t>
            </a:r>
            <a:endParaRPr lang="en-US" b="1" dirty="0">
              <a:solidFill>
                <a:schemeClr val="tx2">
                  <a:lumMod val="90000"/>
                  <a:lumOff val="10000"/>
                </a:schemeClr>
              </a:solidFill>
            </a:endParaRPr>
          </a:p>
          <a:p>
            <a:pPr lvl="1"/>
            <a:endParaRPr lang="en-US" dirty="0"/>
          </a:p>
        </p:txBody>
      </p:sp>
    </p:spTree>
    <p:extLst>
      <p:ext uri="{BB962C8B-B14F-4D97-AF65-F5344CB8AC3E}">
        <p14:creationId xmlns:p14="http://schemas.microsoft.com/office/powerpoint/2010/main" val="3427386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774A975B-A886-5202-0489-6965514A0D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3" name="Rectangle 12">
            <a:extLst>
              <a:ext uri="{FF2B5EF4-FFF2-40B4-BE49-F238E27FC236}">
                <a16:creationId xmlns:a16="http://schemas.microsoft.com/office/drawing/2014/main" id="{9E10BDB4-64F2-477D-A03B-9F8352D5E0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irsraksts 1">
            <a:extLst>
              <a:ext uri="{FF2B5EF4-FFF2-40B4-BE49-F238E27FC236}">
                <a16:creationId xmlns:a16="http://schemas.microsoft.com/office/drawing/2014/main" id="{C7035AE0-2BCA-67CB-E842-4C707C147046}"/>
              </a:ext>
            </a:extLst>
          </p:cNvPr>
          <p:cNvSpPr>
            <a:spLocks noGrp="1"/>
          </p:cNvSpPr>
          <p:nvPr>
            <p:ph type="title"/>
          </p:nvPr>
        </p:nvSpPr>
        <p:spPr>
          <a:xfrm>
            <a:off x="524256" y="1021912"/>
            <a:ext cx="6300216" cy="1325880"/>
          </a:xfrm>
        </p:spPr>
        <p:txBody>
          <a:bodyPr vert="horz" lIns="91440" tIns="45720" rIns="91440" bIns="45720" rtlCol="0" anchor="t">
            <a:normAutofit/>
          </a:bodyPr>
          <a:lstStyle/>
          <a:p>
            <a:pPr algn="ctr">
              <a:lnSpc>
                <a:spcPct val="90000"/>
              </a:lnSpc>
            </a:pPr>
            <a:r>
              <a:rPr lang="en-US" b="1" kern="1200" dirty="0">
                <a:solidFill>
                  <a:schemeClr val="tx2">
                    <a:lumMod val="90000"/>
                    <a:lumOff val="10000"/>
                  </a:schemeClr>
                </a:solidFill>
                <a:latin typeface="+mj-lt"/>
                <a:ea typeface="+mj-ea"/>
                <a:cs typeface="+mj-cs"/>
              </a:rPr>
              <a:t>ELISS un E</a:t>
            </a:r>
            <a:r>
              <a:rPr lang="lv-LV" b="1" kern="1200" dirty="0">
                <a:solidFill>
                  <a:schemeClr val="tx2">
                    <a:lumMod val="90000"/>
                    <a:lumOff val="10000"/>
                  </a:schemeClr>
                </a:solidFill>
                <a:latin typeface="+mj-lt"/>
                <a:ea typeface="+mj-ea"/>
                <a:cs typeface="+mj-cs"/>
              </a:rPr>
              <a:t>-</a:t>
            </a:r>
            <a:r>
              <a:rPr lang="en-US" b="1" kern="1200" dirty="0" err="1">
                <a:solidFill>
                  <a:schemeClr val="tx2">
                    <a:lumMod val="90000"/>
                    <a:lumOff val="10000"/>
                  </a:schemeClr>
                </a:solidFill>
                <a:latin typeface="+mj-lt"/>
                <a:ea typeface="+mj-ea"/>
                <a:cs typeface="+mj-cs"/>
              </a:rPr>
              <a:t>klase</a:t>
            </a:r>
            <a:r>
              <a:rPr lang="en-US" b="1" kern="1200" dirty="0">
                <a:solidFill>
                  <a:schemeClr val="tx2">
                    <a:lumMod val="90000"/>
                    <a:lumOff val="10000"/>
                  </a:schemeClr>
                </a:solidFill>
                <a:latin typeface="+mj-lt"/>
                <a:ea typeface="+mj-ea"/>
                <a:cs typeface="+mj-cs"/>
              </a:rPr>
              <a:t> </a:t>
            </a:r>
            <a:r>
              <a:rPr lang="lv-LV" b="1" kern="1200" dirty="0">
                <a:solidFill>
                  <a:schemeClr val="tx2">
                    <a:lumMod val="90000"/>
                    <a:lumOff val="10000"/>
                  </a:schemeClr>
                </a:solidFill>
                <a:latin typeface="+mj-lt"/>
                <a:ea typeface="+mj-ea"/>
                <a:cs typeface="+mj-cs"/>
              </a:rPr>
              <a:t>lietderība/</a:t>
            </a:r>
            <a:r>
              <a:rPr lang="en-US" b="1" kern="1200" dirty="0" err="1">
                <a:solidFill>
                  <a:schemeClr val="tx2">
                    <a:lumMod val="90000"/>
                    <a:lumOff val="10000"/>
                  </a:schemeClr>
                </a:solidFill>
                <a:latin typeface="+mj-lt"/>
                <a:ea typeface="+mj-ea"/>
                <a:cs typeface="+mj-cs"/>
              </a:rPr>
              <a:t>izmaksas</a:t>
            </a:r>
            <a:endParaRPr lang="en-US" b="1" kern="1200" dirty="0">
              <a:solidFill>
                <a:schemeClr val="tx2">
                  <a:lumMod val="90000"/>
                  <a:lumOff val="10000"/>
                </a:schemeClr>
              </a:solidFill>
              <a:latin typeface="+mj-lt"/>
              <a:ea typeface="+mj-ea"/>
              <a:cs typeface="+mj-cs"/>
            </a:endParaRPr>
          </a:p>
        </p:txBody>
      </p:sp>
      <p:sp>
        <p:nvSpPr>
          <p:cNvPr id="15" name="Rectangle 14">
            <a:extLst>
              <a:ext uri="{FF2B5EF4-FFF2-40B4-BE49-F238E27FC236}">
                <a16:creationId xmlns:a16="http://schemas.microsoft.com/office/drawing/2014/main" id="{887F59F2-5FBC-40CD-AD35-376AECE49E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8" y="508090"/>
            <a:ext cx="6281928"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7271C494-8107-3D61-D611-4FBC7C22A2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13612" y="611650"/>
            <a:ext cx="416052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4" name="Satura vietturis 3">
            <a:extLst>
              <a:ext uri="{FF2B5EF4-FFF2-40B4-BE49-F238E27FC236}">
                <a16:creationId xmlns:a16="http://schemas.microsoft.com/office/drawing/2014/main" id="{08C158BE-6AE3-2536-0F9A-0D458C56D851}"/>
              </a:ext>
            </a:extLst>
          </p:cNvPr>
          <p:cNvSpPr>
            <a:spLocks noGrp="1"/>
          </p:cNvSpPr>
          <p:nvPr>
            <p:ph sz="half" idx="2"/>
          </p:nvPr>
        </p:nvSpPr>
        <p:spPr>
          <a:xfrm>
            <a:off x="6912077" y="1356852"/>
            <a:ext cx="4755667" cy="4989084"/>
          </a:xfrm>
        </p:spPr>
        <p:txBody>
          <a:bodyPr vert="horz" lIns="91440" tIns="45720" rIns="91440" bIns="45720" rtlCol="0">
            <a:normAutofit/>
          </a:bodyPr>
          <a:lstStyle/>
          <a:p>
            <a:pPr marL="0" indent="0">
              <a:buNone/>
            </a:pPr>
            <a:r>
              <a:rPr lang="en-US" sz="2000" b="1" dirty="0">
                <a:solidFill>
                  <a:schemeClr val="tx2">
                    <a:lumMod val="90000"/>
                    <a:lumOff val="10000"/>
                  </a:schemeClr>
                </a:solidFill>
              </a:rPr>
              <a:t>ELISS </a:t>
            </a:r>
            <a:r>
              <a:rPr lang="en-US" sz="2000" b="1" dirty="0" err="1">
                <a:solidFill>
                  <a:schemeClr val="tx2">
                    <a:lumMod val="90000"/>
                    <a:lumOff val="10000"/>
                  </a:schemeClr>
                </a:solidFill>
              </a:rPr>
              <a:t>maksājumi</a:t>
            </a:r>
            <a:endParaRPr lang="en-US" sz="2000" b="1" dirty="0">
              <a:solidFill>
                <a:schemeClr val="tx2">
                  <a:lumMod val="90000"/>
                  <a:lumOff val="10000"/>
                </a:schemeClr>
              </a:solidFill>
            </a:endParaRPr>
          </a:p>
          <a:p>
            <a:pPr lvl="1"/>
            <a:r>
              <a:rPr lang="en-US" sz="1800" b="1" dirty="0">
                <a:solidFill>
                  <a:schemeClr val="tx2">
                    <a:lumMod val="90000"/>
                    <a:lumOff val="10000"/>
                  </a:schemeClr>
                </a:solidFill>
              </a:rPr>
              <a:t>Summa no ~50-120Eur/m</a:t>
            </a:r>
            <a:r>
              <a:rPr lang="lv-LV" sz="1800" b="1" dirty="0" err="1">
                <a:solidFill>
                  <a:schemeClr val="tx2">
                    <a:lumMod val="90000"/>
                    <a:lumOff val="10000"/>
                  </a:schemeClr>
                </a:solidFill>
              </a:rPr>
              <a:t>ēnesī</a:t>
            </a:r>
            <a:endParaRPr lang="en-US" sz="1800" b="1" dirty="0">
              <a:solidFill>
                <a:schemeClr val="tx2">
                  <a:lumMod val="90000"/>
                  <a:lumOff val="10000"/>
                </a:schemeClr>
              </a:solidFill>
            </a:endParaRPr>
          </a:p>
          <a:p>
            <a:pPr marL="0" indent="0">
              <a:buNone/>
            </a:pPr>
            <a:r>
              <a:rPr lang="en-US" sz="2000" b="1" dirty="0">
                <a:solidFill>
                  <a:schemeClr val="tx2">
                    <a:lumMod val="90000"/>
                    <a:lumOff val="10000"/>
                  </a:schemeClr>
                </a:solidFill>
              </a:rPr>
              <a:t>E</a:t>
            </a:r>
            <a:r>
              <a:rPr lang="lv-LV" sz="2000" b="1" dirty="0">
                <a:solidFill>
                  <a:schemeClr val="tx2">
                    <a:lumMod val="90000"/>
                    <a:lumOff val="10000"/>
                  </a:schemeClr>
                </a:solidFill>
              </a:rPr>
              <a:t>-</a:t>
            </a:r>
            <a:r>
              <a:rPr lang="en-US" sz="2000" b="1" dirty="0" err="1">
                <a:solidFill>
                  <a:schemeClr val="tx2">
                    <a:lumMod val="90000"/>
                    <a:lumOff val="10000"/>
                  </a:schemeClr>
                </a:solidFill>
              </a:rPr>
              <a:t>klase</a:t>
            </a:r>
            <a:r>
              <a:rPr lang="en-US" sz="2000" b="1" dirty="0">
                <a:solidFill>
                  <a:schemeClr val="tx2">
                    <a:lumMod val="90000"/>
                    <a:lumOff val="10000"/>
                  </a:schemeClr>
                </a:solidFill>
              </a:rPr>
              <a:t> </a:t>
            </a:r>
            <a:r>
              <a:rPr lang="en-US" sz="2000" b="1" dirty="0" err="1">
                <a:solidFill>
                  <a:schemeClr val="tx2">
                    <a:lumMod val="90000"/>
                    <a:lumOff val="10000"/>
                  </a:schemeClr>
                </a:solidFill>
              </a:rPr>
              <a:t>maksājumi</a:t>
            </a:r>
            <a:endParaRPr lang="en-US" sz="2000" b="1" dirty="0">
              <a:solidFill>
                <a:schemeClr val="tx2">
                  <a:lumMod val="90000"/>
                  <a:lumOff val="10000"/>
                </a:schemeClr>
              </a:solidFill>
            </a:endParaRPr>
          </a:p>
          <a:p>
            <a:pPr lvl="1"/>
            <a:r>
              <a:rPr lang="en-US" sz="1800" b="1" dirty="0" err="1">
                <a:solidFill>
                  <a:schemeClr val="tx2">
                    <a:lumMod val="90000"/>
                    <a:lumOff val="10000"/>
                  </a:schemeClr>
                </a:solidFill>
              </a:rPr>
              <a:t>Konstanta</a:t>
            </a:r>
            <a:r>
              <a:rPr lang="en-US" sz="1800" b="1" dirty="0">
                <a:solidFill>
                  <a:schemeClr val="tx2">
                    <a:lumMod val="90000"/>
                    <a:lumOff val="10000"/>
                  </a:schemeClr>
                </a:solidFill>
              </a:rPr>
              <a:t> summa 52eur/m</a:t>
            </a:r>
            <a:r>
              <a:rPr lang="lv-LV" sz="1800" b="1" dirty="0" err="1">
                <a:solidFill>
                  <a:schemeClr val="tx2">
                    <a:lumMod val="90000"/>
                    <a:lumOff val="10000"/>
                  </a:schemeClr>
                </a:solidFill>
              </a:rPr>
              <a:t>ēnesī</a:t>
            </a:r>
            <a:endParaRPr lang="en-US" sz="1800" b="1" dirty="0">
              <a:solidFill>
                <a:schemeClr val="tx2">
                  <a:lumMod val="90000"/>
                  <a:lumOff val="10000"/>
                </a:schemeClr>
              </a:solidFill>
            </a:endParaRPr>
          </a:p>
          <a:p>
            <a:pPr marL="0" indent="0">
              <a:buNone/>
            </a:pPr>
            <a:r>
              <a:rPr lang="en-US" sz="2000" b="1" dirty="0">
                <a:solidFill>
                  <a:schemeClr val="tx2">
                    <a:lumMod val="90000"/>
                    <a:lumOff val="10000"/>
                  </a:schemeClr>
                </a:solidFill>
              </a:rPr>
              <a:t>E</a:t>
            </a:r>
            <a:r>
              <a:rPr lang="lv-LV" sz="2000" b="1" dirty="0">
                <a:solidFill>
                  <a:schemeClr val="tx2">
                    <a:lumMod val="90000"/>
                    <a:lumOff val="10000"/>
                  </a:schemeClr>
                </a:solidFill>
              </a:rPr>
              <a:t>-</a:t>
            </a:r>
            <a:r>
              <a:rPr lang="en-US" sz="2000" b="1" dirty="0" err="1">
                <a:solidFill>
                  <a:schemeClr val="tx2">
                    <a:lumMod val="90000"/>
                    <a:lumOff val="10000"/>
                  </a:schemeClr>
                </a:solidFill>
              </a:rPr>
              <a:t>klase</a:t>
            </a:r>
            <a:r>
              <a:rPr lang="en-US" sz="2000" b="1" dirty="0">
                <a:solidFill>
                  <a:schemeClr val="tx2">
                    <a:lumMod val="90000"/>
                    <a:lumOff val="10000"/>
                  </a:schemeClr>
                </a:solidFill>
              </a:rPr>
              <a:t> + Milly</a:t>
            </a:r>
          </a:p>
          <a:p>
            <a:pPr lvl="1"/>
            <a:r>
              <a:rPr lang="en-US" sz="1800" b="1" dirty="0" err="1">
                <a:solidFill>
                  <a:schemeClr val="tx2">
                    <a:lumMod val="90000"/>
                    <a:lumOff val="10000"/>
                  </a:schemeClr>
                </a:solidFill>
              </a:rPr>
              <a:t>Testēšanas</a:t>
            </a:r>
            <a:r>
              <a:rPr lang="en-US" sz="1800" b="1" dirty="0">
                <a:solidFill>
                  <a:schemeClr val="tx2">
                    <a:lumMod val="90000"/>
                    <a:lumOff val="10000"/>
                  </a:schemeClr>
                </a:solidFill>
              </a:rPr>
              <a:t> </a:t>
            </a:r>
            <a:r>
              <a:rPr lang="en-US" sz="1800" b="1" dirty="0" err="1">
                <a:solidFill>
                  <a:schemeClr val="tx2">
                    <a:lumMod val="90000"/>
                    <a:lumOff val="10000"/>
                  </a:schemeClr>
                </a:solidFill>
              </a:rPr>
              <a:t>posms</a:t>
            </a:r>
            <a:endParaRPr lang="lv-LV" sz="1800" b="1" dirty="0">
              <a:solidFill>
                <a:schemeClr val="tx2">
                  <a:lumMod val="90000"/>
                  <a:lumOff val="10000"/>
                </a:schemeClr>
              </a:solidFill>
            </a:endParaRPr>
          </a:p>
          <a:p>
            <a:pPr marL="457200" lvl="1" indent="0">
              <a:buNone/>
            </a:pPr>
            <a:endParaRPr lang="lv-LV" sz="1800" b="1" dirty="0">
              <a:solidFill>
                <a:schemeClr val="tx2">
                  <a:lumMod val="90000"/>
                  <a:lumOff val="10000"/>
                </a:schemeClr>
              </a:solidFill>
            </a:endParaRPr>
          </a:p>
          <a:p>
            <a:pPr marL="457200" lvl="1" indent="0">
              <a:buNone/>
            </a:pPr>
            <a:r>
              <a:rPr lang="lv-LV" sz="1800" b="1" dirty="0">
                <a:solidFill>
                  <a:schemeClr val="tx2">
                    <a:lumMod val="90000"/>
                    <a:lumOff val="10000"/>
                  </a:schemeClr>
                </a:solidFill>
              </a:rPr>
              <a:t>CITU PLATFORMU IZVĒRTĒJUMS:</a:t>
            </a:r>
          </a:p>
          <a:p>
            <a:pPr marL="457200" lvl="1" indent="0">
              <a:buNone/>
            </a:pPr>
            <a:r>
              <a:rPr lang="lv-LV" sz="1800" b="1" dirty="0">
                <a:solidFill>
                  <a:schemeClr val="tx2">
                    <a:lumMod val="90000"/>
                    <a:lumOff val="10000"/>
                  </a:schemeClr>
                </a:solidFill>
              </a:rPr>
              <a:t>MILLU, MOBILLY, CITA</a:t>
            </a:r>
          </a:p>
          <a:p>
            <a:pPr marL="457200" lvl="1" indent="0">
              <a:buNone/>
            </a:pPr>
            <a:endParaRPr lang="lv-LV" sz="1800" b="1" dirty="0">
              <a:solidFill>
                <a:schemeClr val="tx2">
                  <a:lumMod val="90000"/>
                  <a:lumOff val="10000"/>
                </a:schemeClr>
              </a:solidFill>
            </a:endParaRPr>
          </a:p>
          <a:p>
            <a:pPr marL="457200" lvl="1" indent="0">
              <a:buNone/>
            </a:pPr>
            <a:r>
              <a:rPr lang="lv-LV" sz="1800" b="1" dirty="0">
                <a:solidFill>
                  <a:schemeClr val="tx2">
                    <a:lumMod val="90000"/>
                    <a:lumOff val="10000"/>
                  </a:schemeClr>
                </a:solidFill>
              </a:rPr>
              <a:t>SAVIETOJAMĪBA AR </a:t>
            </a:r>
          </a:p>
          <a:p>
            <a:pPr marL="457200" lvl="1" indent="0">
              <a:buNone/>
            </a:pPr>
            <a:r>
              <a:rPr lang="lv-LV" sz="2400" b="1" dirty="0">
                <a:solidFill>
                  <a:schemeClr val="tx2">
                    <a:lumMod val="90000"/>
                    <a:lumOff val="10000"/>
                  </a:schemeClr>
                </a:solidFill>
              </a:rPr>
              <a:t>                    SOPA, AVIS</a:t>
            </a:r>
            <a:endParaRPr lang="lv-LV" sz="1800" b="1" dirty="0">
              <a:solidFill>
                <a:schemeClr val="tx2">
                  <a:lumMod val="90000"/>
                  <a:lumOff val="10000"/>
                </a:schemeClr>
              </a:solidFill>
            </a:endParaRPr>
          </a:p>
        </p:txBody>
      </p:sp>
      <p:graphicFrame>
        <p:nvGraphicFramePr>
          <p:cNvPr id="6" name="Satura vietturis 5">
            <a:extLst>
              <a:ext uri="{FF2B5EF4-FFF2-40B4-BE49-F238E27FC236}">
                <a16:creationId xmlns:a16="http://schemas.microsoft.com/office/drawing/2014/main" id="{C6051C9D-1627-4D45-8C0B-12FE84FDECA6}"/>
              </a:ext>
            </a:extLst>
          </p:cNvPr>
          <p:cNvGraphicFramePr>
            <a:graphicFrameLocks noGrp="1"/>
          </p:cNvGraphicFramePr>
          <p:nvPr>
            <p:ph sz="half" idx="1"/>
            <p:extLst>
              <p:ext uri="{D42A27DB-BD31-4B8C-83A1-F6EECF244321}">
                <p14:modId xmlns:p14="http://schemas.microsoft.com/office/powerpoint/2010/main" val="2718099857"/>
              </p:ext>
            </p:extLst>
          </p:nvPr>
        </p:nvGraphicFramePr>
        <p:xfrm>
          <a:off x="517867" y="2875600"/>
          <a:ext cx="6281928" cy="3066578"/>
        </p:xfrm>
        <a:graphic>
          <a:graphicData uri="http://schemas.openxmlformats.org/drawingml/2006/table">
            <a:tbl>
              <a:tblPr firstRow="1" firstCol="1" bandRow="1">
                <a:solidFill>
                  <a:srgbClr val="F7F7F7"/>
                </a:solidFill>
                <a:tableStyleId>{5C22544A-7EE6-4342-B048-85BDC9FD1C3A}</a:tableStyleId>
              </a:tblPr>
              <a:tblGrid>
                <a:gridCol w="2585372">
                  <a:extLst>
                    <a:ext uri="{9D8B030D-6E8A-4147-A177-3AD203B41FA5}">
                      <a16:colId xmlns:a16="http://schemas.microsoft.com/office/drawing/2014/main" val="3750683822"/>
                    </a:ext>
                  </a:extLst>
                </a:gridCol>
                <a:gridCol w="3696556">
                  <a:extLst>
                    <a:ext uri="{9D8B030D-6E8A-4147-A177-3AD203B41FA5}">
                      <a16:colId xmlns:a16="http://schemas.microsoft.com/office/drawing/2014/main" val="1560185115"/>
                    </a:ext>
                  </a:extLst>
                </a:gridCol>
              </a:tblGrid>
              <a:tr h="995044">
                <a:tc>
                  <a:txBody>
                    <a:bodyPr/>
                    <a:lstStyle/>
                    <a:p>
                      <a:pPr algn="ctr">
                        <a:buNone/>
                      </a:pPr>
                      <a:r>
                        <a:rPr lang="lv-LV" sz="2400" b="1" cap="all" spc="60" dirty="0">
                          <a:solidFill>
                            <a:schemeClr val="accent2">
                              <a:lumMod val="50000"/>
                            </a:schemeClr>
                          </a:solidFill>
                          <a:effectLst/>
                        </a:rPr>
                        <a:t>Izglītības iestādes</a:t>
                      </a:r>
                    </a:p>
                  </a:txBody>
                  <a:tcPr marL="330145" marR="330145" marT="330145" marB="330145" anchor="ctr">
                    <a:lnL w="12700" cmpd="sng">
                      <a:noFill/>
                    </a:lnL>
                    <a:lnR w="12700" cmpd="sng">
                      <a:noFill/>
                    </a:lnR>
                    <a:lnT w="12700" cmpd="sng">
                      <a:noFill/>
                    </a:lnT>
                    <a:lnB w="38100" cmpd="sng">
                      <a:noFill/>
                    </a:lnB>
                    <a:noFill/>
                  </a:tcPr>
                </a:tc>
                <a:tc>
                  <a:txBody>
                    <a:bodyPr/>
                    <a:lstStyle/>
                    <a:p>
                      <a:pPr algn="ctr">
                        <a:buNone/>
                      </a:pPr>
                      <a:r>
                        <a:rPr lang="lv-LV" sz="2900" b="1" cap="all" spc="60" dirty="0">
                          <a:solidFill>
                            <a:schemeClr val="accent2">
                              <a:lumMod val="50000"/>
                            </a:schemeClr>
                          </a:solidFill>
                          <a:effectLst/>
                        </a:rPr>
                        <a:t>  </a:t>
                      </a:r>
                      <a:r>
                        <a:rPr lang="lv-LV" sz="2400" b="1" cap="all" spc="60" dirty="0">
                          <a:solidFill>
                            <a:schemeClr val="accent2">
                              <a:lumMod val="50000"/>
                            </a:schemeClr>
                          </a:solidFill>
                          <a:effectLst/>
                        </a:rPr>
                        <a:t>E-klase/ELIS</a:t>
                      </a:r>
                      <a:endParaRPr lang="lv-LV" sz="2900" b="1" cap="all" spc="60" dirty="0">
                        <a:solidFill>
                          <a:schemeClr val="accent2">
                            <a:lumMod val="50000"/>
                          </a:schemeClr>
                        </a:solidFill>
                        <a:effectLst/>
                      </a:endParaRPr>
                    </a:p>
                  </a:txBody>
                  <a:tcPr marL="330145" marR="330145" marT="330145" marB="330145" anchor="ctr">
                    <a:lnL w="12700" cmpd="sng">
                      <a:noFill/>
                    </a:lnL>
                    <a:lnR w="12700" cmpd="sng">
                      <a:noFill/>
                    </a:lnR>
                    <a:lnT w="12700" cmpd="sng">
                      <a:noFill/>
                    </a:lnT>
                    <a:lnB w="38100" cmpd="sng">
                      <a:noFill/>
                    </a:lnB>
                    <a:noFill/>
                  </a:tcPr>
                </a:tc>
                <a:extLst>
                  <a:ext uri="{0D108BD9-81ED-4DB2-BD59-A6C34878D82A}">
                    <a16:rowId xmlns:a16="http://schemas.microsoft.com/office/drawing/2014/main" val="3332207417"/>
                  </a:ext>
                </a:extLst>
              </a:tr>
              <a:tr h="768549">
                <a:tc>
                  <a:txBody>
                    <a:bodyPr/>
                    <a:lstStyle/>
                    <a:p>
                      <a:pPr algn="ctr">
                        <a:buNone/>
                      </a:pPr>
                      <a:r>
                        <a:rPr lang="lv-LV" sz="2900" b="1" cap="none" spc="0" dirty="0">
                          <a:solidFill>
                            <a:schemeClr val="accent2">
                              <a:lumMod val="50000"/>
                            </a:schemeClr>
                          </a:solidFill>
                          <a:effectLst/>
                        </a:rPr>
                        <a:t>26</a:t>
                      </a:r>
                    </a:p>
                  </a:txBody>
                  <a:tcPr marL="22927" marR="22927" marT="22927" marB="220097" anchor="ctr">
                    <a:lnL w="12700" cmpd="sng">
                      <a:noFill/>
                      <a:prstDash val="solid"/>
                    </a:lnL>
                    <a:lnR w="12700" cmpd="sng">
                      <a:noFill/>
                      <a:prstDash val="solid"/>
                    </a:lnR>
                    <a:lnT w="38100" cmpd="sng">
                      <a:noFill/>
                    </a:lnT>
                    <a:lnB w="12700" cmpd="sng">
                      <a:noFill/>
                      <a:prstDash val="solid"/>
                    </a:lnB>
                    <a:solidFill>
                      <a:srgbClr val="F7F7F7"/>
                    </a:solidFill>
                  </a:tcPr>
                </a:tc>
                <a:tc>
                  <a:txBody>
                    <a:bodyPr/>
                    <a:lstStyle/>
                    <a:p>
                      <a:pPr algn="ctr">
                        <a:buNone/>
                      </a:pPr>
                      <a:r>
                        <a:rPr lang="lv-LV" sz="3900" b="1" cap="none" spc="0" dirty="0">
                          <a:solidFill>
                            <a:schemeClr val="accent2">
                              <a:lumMod val="50000"/>
                            </a:schemeClr>
                          </a:solidFill>
                          <a:effectLst/>
                        </a:rPr>
                        <a:t>E-klase</a:t>
                      </a:r>
                    </a:p>
                  </a:txBody>
                  <a:tcPr marL="22927" marR="22927" marT="22927" marB="220097" anchor="ctr">
                    <a:lnL w="12700" cmpd="sng">
                      <a:noFill/>
                      <a:prstDash val="solid"/>
                    </a:lnL>
                    <a:lnR w="12700" cmpd="sng">
                      <a:noFill/>
                      <a:prstDash val="solid"/>
                    </a:lnR>
                    <a:lnT w="38100" cmpd="sng">
                      <a:noFill/>
                    </a:lnT>
                    <a:lnB w="12700" cmpd="sng">
                      <a:noFill/>
                      <a:prstDash val="solid"/>
                    </a:lnB>
                    <a:solidFill>
                      <a:srgbClr val="F7F7F7"/>
                    </a:solidFill>
                  </a:tcPr>
                </a:tc>
                <a:extLst>
                  <a:ext uri="{0D108BD9-81ED-4DB2-BD59-A6C34878D82A}">
                    <a16:rowId xmlns:a16="http://schemas.microsoft.com/office/drawing/2014/main" val="2489643227"/>
                  </a:ext>
                </a:extLst>
              </a:tr>
              <a:tr h="768549">
                <a:tc>
                  <a:txBody>
                    <a:bodyPr/>
                    <a:lstStyle/>
                    <a:p>
                      <a:pPr algn="ctr">
                        <a:buNone/>
                      </a:pPr>
                      <a:r>
                        <a:rPr lang="lv-LV" sz="2900" b="1" cap="none" spc="0" dirty="0">
                          <a:solidFill>
                            <a:schemeClr val="accent2">
                              <a:lumMod val="50000"/>
                            </a:schemeClr>
                          </a:solidFill>
                          <a:effectLst/>
                        </a:rPr>
                        <a:t>10</a:t>
                      </a:r>
                    </a:p>
                  </a:txBody>
                  <a:tcPr marL="22927" marR="22927" marT="22927" marB="220097" anchor="ctr">
                    <a:lnL w="12700" cmpd="sng">
                      <a:noFill/>
                      <a:prstDash val="solid"/>
                    </a:lnL>
                    <a:lnR w="12700" cmpd="sng">
                      <a:noFill/>
                      <a:prstDash val="solid"/>
                    </a:lnR>
                    <a:lnT w="12700" cmpd="sng">
                      <a:noFill/>
                      <a:prstDash val="solid"/>
                    </a:lnT>
                    <a:lnB w="12700" cmpd="sng">
                      <a:noFill/>
                      <a:prstDash val="solid"/>
                    </a:lnB>
                    <a:solidFill>
                      <a:schemeClr val="bg1">
                        <a:lumMod val="85000"/>
                      </a:schemeClr>
                    </a:solidFill>
                  </a:tcPr>
                </a:tc>
                <a:tc>
                  <a:txBody>
                    <a:bodyPr/>
                    <a:lstStyle/>
                    <a:p>
                      <a:pPr algn="ctr">
                        <a:buNone/>
                      </a:pPr>
                      <a:r>
                        <a:rPr lang="lv-LV" sz="3900" b="1" cap="none" spc="0" dirty="0">
                          <a:solidFill>
                            <a:schemeClr val="accent2">
                              <a:lumMod val="50000"/>
                            </a:schemeClr>
                          </a:solidFill>
                          <a:effectLst/>
                        </a:rPr>
                        <a:t>ELIIS</a:t>
                      </a:r>
                    </a:p>
                  </a:txBody>
                  <a:tcPr marL="22927" marR="22927" marT="22927" marB="220097" anchor="ctr">
                    <a:lnL w="12700" cmpd="sng">
                      <a:noFill/>
                      <a:prstDash val="solid"/>
                    </a:lnL>
                    <a:lnR w="12700" cmpd="sng">
                      <a:noFill/>
                      <a:prstDash val="solid"/>
                    </a:lnR>
                    <a:lnT w="12700" cmpd="sng">
                      <a:noFill/>
                      <a:prstDash val="solid"/>
                    </a:lnT>
                    <a:lnB w="12700" cmpd="sng">
                      <a:noFill/>
                      <a:prstDash val="solid"/>
                    </a:lnB>
                    <a:solidFill>
                      <a:schemeClr val="bg1">
                        <a:lumMod val="85000"/>
                      </a:schemeClr>
                    </a:solidFill>
                  </a:tcPr>
                </a:tc>
                <a:extLst>
                  <a:ext uri="{0D108BD9-81ED-4DB2-BD59-A6C34878D82A}">
                    <a16:rowId xmlns:a16="http://schemas.microsoft.com/office/drawing/2014/main" val="1408638400"/>
                  </a:ext>
                </a:extLst>
              </a:tr>
            </a:tbl>
          </a:graphicData>
        </a:graphic>
      </p:graphicFrame>
    </p:spTree>
    <p:extLst>
      <p:ext uri="{BB962C8B-B14F-4D97-AF65-F5344CB8AC3E}">
        <p14:creationId xmlns:p14="http://schemas.microsoft.com/office/powerpoint/2010/main" val="317110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817D949E-564D-4503-A64E-D22FA3232C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irsraksts 1">
            <a:extLst>
              <a:ext uri="{FF2B5EF4-FFF2-40B4-BE49-F238E27FC236}">
                <a16:creationId xmlns:a16="http://schemas.microsoft.com/office/drawing/2014/main" id="{45C2353C-DEF3-9BD9-F3DE-C0947D4AE8F5}"/>
              </a:ext>
            </a:extLst>
          </p:cNvPr>
          <p:cNvSpPr>
            <a:spLocks noGrp="1"/>
          </p:cNvSpPr>
          <p:nvPr>
            <p:ph type="title"/>
          </p:nvPr>
        </p:nvSpPr>
        <p:spPr>
          <a:xfrm>
            <a:off x="521207" y="978408"/>
            <a:ext cx="11375825" cy="1322340"/>
          </a:xfrm>
        </p:spPr>
        <p:txBody>
          <a:bodyPr>
            <a:normAutofit/>
          </a:bodyPr>
          <a:lstStyle/>
          <a:p>
            <a:r>
              <a:rPr lang="lv-LV" dirty="0">
                <a:solidFill>
                  <a:schemeClr val="accent1">
                    <a:lumMod val="50000"/>
                  </a:schemeClr>
                </a:solidFill>
              </a:rPr>
              <a:t>Ēdināšanas procesa organizēšanas kārtība</a:t>
            </a:r>
          </a:p>
        </p:txBody>
      </p:sp>
      <p:sp>
        <p:nvSpPr>
          <p:cNvPr id="25" name="Rectangle 24">
            <a:extLst>
              <a:ext uri="{FF2B5EF4-FFF2-40B4-BE49-F238E27FC236}">
                <a16:creationId xmlns:a16="http://schemas.microsoft.com/office/drawing/2014/main" id="{92BE0106-0C20-465B-A1BE-0BAC2737B1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70" y="508090"/>
            <a:ext cx="4032504"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851808AB-2943-464C-A710-F2A18D8693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65776" y="6300216"/>
            <a:ext cx="6620256"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2" name="Satura vietturis 2">
            <a:extLst>
              <a:ext uri="{FF2B5EF4-FFF2-40B4-BE49-F238E27FC236}">
                <a16:creationId xmlns:a16="http://schemas.microsoft.com/office/drawing/2014/main" id="{623D6987-CAC0-63AA-D67E-E755FA18471A}"/>
              </a:ext>
            </a:extLst>
          </p:cNvPr>
          <p:cNvGraphicFramePr>
            <a:graphicFrameLocks noGrp="1"/>
          </p:cNvGraphicFramePr>
          <p:nvPr>
            <p:ph idx="1"/>
            <p:extLst>
              <p:ext uri="{D42A27DB-BD31-4B8C-83A1-F6EECF244321}">
                <p14:modId xmlns:p14="http://schemas.microsoft.com/office/powerpoint/2010/main" val="893402108"/>
              </p:ext>
            </p:extLst>
          </p:nvPr>
        </p:nvGraphicFramePr>
        <p:xfrm>
          <a:off x="1917291" y="1887792"/>
          <a:ext cx="8923167" cy="40754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6282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E5889DDB-6B50-EBE1-DF24-8E914366413E}"/>
              </a:ext>
            </a:extLst>
          </p:cNvPr>
          <p:cNvSpPr>
            <a:spLocks noGrp="1"/>
          </p:cNvSpPr>
          <p:nvPr>
            <p:ph type="title"/>
          </p:nvPr>
        </p:nvSpPr>
        <p:spPr/>
        <p:txBody>
          <a:bodyPr>
            <a:normAutofit fontScale="90000"/>
          </a:bodyPr>
          <a:lstStyle/>
          <a:p>
            <a:pPr algn="ctr"/>
            <a:br>
              <a:rPr lang="lv-LV" dirty="0"/>
            </a:br>
            <a:br>
              <a:rPr lang="lv-LV" dirty="0"/>
            </a:br>
            <a:r>
              <a:rPr lang="lv-LV" dirty="0"/>
              <a:t>PALDIES PAR UZMANĪBU</a:t>
            </a:r>
          </a:p>
        </p:txBody>
      </p:sp>
      <p:sp>
        <p:nvSpPr>
          <p:cNvPr id="3" name="Satura vietturis 2">
            <a:extLst>
              <a:ext uri="{FF2B5EF4-FFF2-40B4-BE49-F238E27FC236}">
                <a16:creationId xmlns:a16="http://schemas.microsoft.com/office/drawing/2014/main" id="{D9AF5D45-D8D4-1BB4-BF3E-4CBE90C67B13}"/>
              </a:ext>
            </a:extLst>
          </p:cNvPr>
          <p:cNvSpPr>
            <a:spLocks noGrp="1"/>
          </p:cNvSpPr>
          <p:nvPr>
            <p:ph idx="1"/>
          </p:nvPr>
        </p:nvSpPr>
        <p:spPr/>
        <p:txBody>
          <a:bodyPr>
            <a:normAutofit/>
          </a:bodyPr>
          <a:lstStyle/>
          <a:p>
            <a:pPr marL="0" indent="0" algn="ctr">
              <a:buNone/>
            </a:pPr>
            <a:endParaRPr lang="lv-LV" sz="2800" b="1" dirty="0"/>
          </a:p>
          <a:p>
            <a:pPr marL="0" indent="0" algn="ctr">
              <a:buNone/>
            </a:pPr>
            <a:endParaRPr lang="lv-LV" sz="2800" b="1" dirty="0"/>
          </a:p>
          <a:p>
            <a:pPr marL="0" indent="0" algn="ctr">
              <a:buNone/>
            </a:pPr>
            <a:r>
              <a:rPr lang="lv-LV" sz="2800" b="1" dirty="0"/>
              <a:t>LABPRĀT GAIDĪŠU PAPILDINĀJUMUS!</a:t>
            </a:r>
          </a:p>
        </p:txBody>
      </p:sp>
    </p:spTree>
    <p:extLst>
      <p:ext uri="{BB962C8B-B14F-4D97-AF65-F5344CB8AC3E}">
        <p14:creationId xmlns:p14="http://schemas.microsoft.com/office/powerpoint/2010/main" val="1573890525"/>
      </p:ext>
    </p:extLst>
  </p:cSld>
  <p:clrMapOvr>
    <a:masterClrMapping/>
  </p:clrMapOvr>
</p:sld>
</file>

<file path=ppt/theme/theme1.xml><?xml version="1.0" encoding="utf-8"?>
<a:theme xmlns:a="http://schemas.openxmlformats.org/drawingml/2006/main" name="GestaltVTI">
  <a:themeElements>
    <a:clrScheme name="Gestalt">
      <a:dk1>
        <a:srgbClr val="000000"/>
      </a:dk1>
      <a:lt1>
        <a:sysClr val="window" lastClr="FFFFFF"/>
      </a:lt1>
      <a:dk2>
        <a:srgbClr val="262626"/>
      </a:dk2>
      <a:lt2>
        <a:srgbClr val="F7F7F7"/>
      </a:lt2>
      <a:accent1>
        <a:srgbClr val="EBA000"/>
      </a:accent1>
      <a:accent2>
        <a:srgbClr val="00BAC8"/>
      </a:accent2>
      <a:accent3>
        <a:srgbClr val="E64823"/>
      </a:accent3>
      <a:accent4>
        <a:srgbClr val="4D5AFF"/>
      </a:accent4>
      <a:accent5>
        <a:srgbClr val="FE5D21"/>
      </a:accent5>
      <a:accent6>
        <a:srgbClr val="00C777"/>
      </a:accent6>
      <a:hlink>
        <a:srgbClr val="2998E3"/>
      </a:hlink>
      <a:folHlink>
        <a:srgbClr val="939393"/>
      </a:folHlink>
    </a:clrScheme>
    <a:fontScheme name="Gestalt">
      <a:majorFont>
        <a:latin typeface="Bierstadt"/>
        <a:ea typeface=""/>
        <a:cs typeface=""/>
      </a:majorFont>
      <a:minorFont>
        <a:latin typeface="Bierstad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GestaltVTI" id="{4F87C71D-53D1-4B71-BF97-FD0EA4B25665}" vid="{A110AFC4-8D8A-4C02-8885-7BA370B379B5}"/>
    </a:ext>
  </a:extLst>
</a:theme>
</file>

<file path=ppt/theme/theme2.xml><?xml version="1.0" encoding="utf-8"?>
<a:theme xmlns:a="http://schemas.openxmlformats.org/drawingml/2006/main" name="Office dizains">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1563</TotalTime>
  <Words>1222</Words>
  <Application>Microsoft Office PowerPoint</Application>
  <PresentationFormat>Platekrāna</PresentationFormat>
  <Paragraphs>96</Paragraphs>
  <Slides>9</Slides>
  <Notes>8</Notes>
  <HiddenSlides>0</HiddenSlides>
  <MMClips>0</MMClips>
  <ScaleCrop>false</ScaleCrop>
  <HeadingPairs>
    <vt:vector size="6" baseType="variant">
      <vt:variant>
        <vt:lpstr>Lietotie fonti</vt:lpstr>
      </vt:variant>
      <vt:variant>
        <vt:i4>3</vt:i4>
      </vt:variant>
      <vt:variant>
        <vt:lpstr>Dizains</vt:lpstr>
      </vt:variant>
      <vt:variant>
        <vt:i4>1</vt:i4>
      </vt:variant>
      <vt:variant>
        <vt:lpstr>Slaidu virsraksti</vt:lpstr>
      </vt:variant>
      <vt:variant>
        <vt:i4>9</vt:i4>
      </vt:variant>
    </vt:vector>
  </HeadingPairs>
  <TitlesOfParts>
    <vt:vector size="13" baseType="lpstr">
      <vt:lpstr>Aptos</vt:lpstr>
      <vt:lpstr>Arial</vt:lpstr>
      <vt:lpstr>Bierstadt</vt:lpstr>
      <vt:lpstr>GestaltVTI</vt:lpstr>
      <vt:lpstr> par izglītojamo ēdināšanu  Cēsu novada pašvaldībā             Cēsis, 2025                                                                                                                                                                           iekšējais auditors                                                                                                                                                                             Tatjana Bernharde</vt:lpstr>
      <vt:lpstr>IZPĒTES VIRZIENI</vt:lpstr>
      <vt:lpstr>Noteikumu Nr.11 grozījumi</vt:lpstr>
      <vt:lpstr>Noteikumu Nr.11 grozījumi</vt:lpstr>
      <vt:lpstr>Noteikumu Nr.11 grozījumi</vt:lpstr>
      <vt:lpstr>Līgums ar izglītojamā likumisko pārstāvi / pilngadīgo audzēkni</vt:lpstr>
      <vt:lpstr>ELISS un E-klase lietderība/izmaksas</vt:lpstr>
      <vt:lpstr>Ēdināšanas procesa organizēšanas kārtība</vt:lpstr>
      <vt:lpstr>  PALDIES PAR UZMANĪBU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Tatjana Bernharde</dc:creator>
  <cp:lastModifiedBy>Tatjana Bernharde</cp:lastModifiedBy>
  <cp:revision>2</cp:revision>
  <dcterms:created xsi:type="dcterms:W3CDTF">2025-06-19T13:13:45Z</dcterms:created>
  <dcterms:modified xsi:type="dcterms:W3CDTF">2025-07-04T09:37:18Z</dcterms:modified>
</cp:coreProperties>
</file>