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sldIdLst>
    <p:sldId id="256" r:id="rId2"/>
    <p:sldId id="314" r:id="rId3"/>
    <p:sldId id="319" r:id="rId4"/>
    <p:sldId id="320" r:id="rId5"/>
    <p:sldId id="321" r:id="rId6"/>
    <p:sldId id="315" r:id="rId7"/>
    <p:sldId id="318" r:id="rId8"/>
    <p:sldId id="324" r:id="rId9"/>
    <p:sldId id="325" r:id="rId10"/>
    <p:sldId id="323" r:id="rId11"/>
    <p:sldId id="326" r:id="rId12"/>
    <p:sldId id="328" r:id="rId13"/>
    <p:sldId id="330" r:id="rId14"/>
    <p:sldId id="322" r:id="rId15"/>
    <p:sldId id="327" r:id="rId16"/>
  </p:sldIdLst>
  <p:sldSz cx="12192000" cy="6858000"/>
  <p:notesSz cx="6858000" cy="9144000"/>
  <p:embeddedFontLst>
    <p:embeddedFont>
      <p:font typeface="Metric Bold" panose="020B0803030202060203" charset="-70"/>
      <p:bold r:id="rId17"/>
      <p:boldItalic r:id="rId18"/>
    </p:embeddedFont>
    <p:embeddedFont>
      <p:font typeface="Metric Light" panose="020B0303030202060203" charset="-70"/>
      <p:regular r:id="rId19"/>
      <p:italic r:id="rId20"/>
    </p:embeddedFont>
  </p:embeddedFontLst>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664333-25D7-4B38-9AC1-4FED0126B578}" v="64" dt="2024-06-19T19:00:50.272"/>
  </p1510:revLst>
</p1510:revInfo>
</file>

<file path=ppt/tableStyles.xml><?xml version="1.0" encoding="utf-8"?>
<a:tblStyleLst xmlns:a="http://schemas.openxmlformats.org/drawingml/2006/main" def="{5C22544A-7EE6-4342-B048-85BDC9FD1C3A}">
  <a:tblStyle styleId="{912C8C85-51F0-491E-9774-3900AFEF0FD7}" styleName="Gaišs stils 2 - izcēlums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Gaišs stils 1 - izcēlums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7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ita Krastiņa" userId="4cef64e9-006f-415a-bab8-7b8715473a7e" providerId="ADAL" clId="{DF664333-25D7-4B38-9AC1-4FED0126B578}"/>
    <pc:docChg chg="undo custSel addSld delSld modSld">
      <pc:chgData name="Ivita Krastiņa" userId="4cef64e9-006f-415a-bab8-7b8715473a7e" providerId="ADAL" clId="{DF664333-25D7-4B38-9AC1-4FED0126B578}" dt="2024-06-19T20:23:28.380" v="1797" actId="20577"/>
      <pc:docMkLst>
        <pc:docMk/>
      </pc:docMkLst>
      <pc:sldChg chg="modSp mod">
        <pc:chgData name="Ivita Krastiņa" userId="4cef64e9-006f-415a-bab8-7b8715473a7e" providerId="ADAL" clId="{DF664333-25D7-4B38-9AC1-4FED0126B578}" dt="2024-06-19T15:24:30.972" v="13" actId="20577"/>
        <pc:sldMkLst>
          <pc:docMk/>
          <pc:sldMk cId="959653847" sldId="256"/>
        </pc:sldMkLst>
        <pc:spChg chg="mod">
          <ac:chgData name="Ivita Krastiņa" userId="4cef64e9-006f-415a-bab8-7b8715473a7e" providerId="ADAL" clId="{DF664333-25D7-4B38-9AC1-4FED0126B578}" dt="2024-06-19T15:24:30.972" v="13" actId="20577"/>
          <ac:spMkLst>
            <pc:docMk/>
            <pc:sldMk cId="959653847" sldId="256"/>
            <ac:spMk id="3" creationId="{55E19F44-3BBB-C2D9-BB5D-32F5C6E11C78}"/>
          </ac:spMkLst>
        </pc:spChg>
      </pc:sldChg>
      <pc:sldChg chg="del">
        <pc:chgData name="Ivita Krastiņa" userId="4cef64e9-006f-415a-bab8-7b8715473a7e" providerId="ADAL" clId="{DF664333-25D7-4B38-9AC1-4FED0126B578}" dt="2024-06-19T15:25:01.453" v="14" actId="2696"/>
        <pc:sldMkLst>
          <pc:docMk/>
          <pc:sldMk cId="1414900488" sldId="309"/>
        </pc:sldMkLst>
      </pc:sldChg>
      <pc:sldChg chg="del">
        <pc:chgData name="Ivita Krastiņa" userId="4cef64e9-006f-415a-bab8-7b8715473a7e" providerId="ADAL" clId="{DF664333-25D7-4B38-9AC1-4FED0126B578}" dt="2024-06-19T15:25:06.074" v="15" actId="2696"/>
        <pc:sldMkLst>
          <pc:docMk/>
          <pc:sldMk cId="3719031231" sldId="311"/>
        </pc:sldMkLst>
      </pc:sldChg>
      <pc:sldChg chg="del">
        <pc:chgData name="Ivita Krastiņa" userId="4cef64e9-006f-415a-bab8-7b8715473a7e" providerId="ADAL" clId="{DF664333-25D7-4B38-9AC1-4FED0126B578}" dt="2024-06-19T15:25:09.526" v="16" actId="2696"/>
        <pc:sldMkLst>
          <pc:docMk/>
          <pc:sldMk cId="617552384" sldId="312"/>
        </pc:sldMkLst>
      </pc:sldChg>
      <pc:sldChg chg="del">
        <pc:chgData name="Ivita Krastiņa" userId="4cef64e9-006f-415a-bab8-7b8715473a7e" providerId="ADAL" clId="{DF664333-25D7-4B38-9AC1-4FED0126B578}" dt="2024-06-19T15:25:35.541" v="18" actId="2696"/>
        <pc:sldMkLst>
          <pc:docMk/>
          <pc:sldMk cId="206680789" sldId="313"/>
        </pc:sldMkLst>
      </pc:sldChg>
      <pc:sldChg chg="modSp mod">
        <pc:chgData name="Ivita Krastiņa" userId="4cef64e9-006f-415a-bab8-7b8715473a7e" providerId="ADAL" clId="{DF664333-25D7-4B38-9AC1-4FED0126B578}" dt="2024-06-19T18:10:33.113" v="68" actId="113"/>
        <pc:sldMkLst>
          <pc:docMk/>
          <pc:sldMk cId="2127250598" sldId="314"/>
        </pc:sldMkLst>
        <pc:spChg chg="mod">
          <ac:chgData name="Ivita Krastiņa" userId="4cef64e9-006f-415a-bab8-7b8715473a7e" providerId="ADAL" clId="{DF664333-25D7-4B38-9AC1-4FED0126B578}" dt="2024-06-19T18:10:33.113" v="68" actId="113"/>
          <ac:spMkLst>
            <pc:docMk/>
            <pc:sldMk cId="2127250598" sldId="314"/>
            <ac:spMk id="3" creationId="{3F9EC568-D6BA-F5D4-42AE-4FB53FFB875B}"/>
          </ac:spMkLst>
        </pc:spChg>
      </pc:sldChg>
      <pc:sldChg chg="addSp delSp modSp mod">
        <pc:chgData name="Ivita Krastiņa" userId="4cef64e9-006f-415a-bab8-7b8715473a7e" providerId="ADAL" clId="{DF664333-25D7-4B38-9AC1-4FED0126B578}" dt="2024-06-19T18:37:53.097" v="306"/>
        <pc:sldMkLst>
          <pc:docMk/>
          <pc:sldMk cId="1075487078" sldId="315"/>
        </pc:sldMkLst>
        <pc:spChg chg="add del mod">
          <ac:chgData name="Ivita Krastiņa" userId="4cef64e9-006f-415a-bab8-7b8715473a7e" providerId="ADAL" clId="{DF664333-25D7-4B38-9AC1-4FED0126B578}" dt="2024-06-19T18:17:21.189" v="235" actId="478"/>
          <ac:spMkLst>
            <pc:docMk/>
            <pc:sldMk cId="1075487078" sldId="315"/>
            <ac:spMk id="5" creationId="{2FB253AE-08F5-2DA7-4975-32FDDEBCD3DE}"/>
          </ac:spMkLst>
        </pc:spChg>
        <pc:spChg chg="add del mod">
          <ac:chgData name="Ivita Krastiņa" userId="4cef64e9-006f-415a-bab8-7b8715473a7e" providerId="ADAL" clId="{DF664333-25D7-4B38-9AC1-4FED0126B578}" dt="2024-06-19T18:17:42.776" v="239" actId="478"/>
          <ac:spMkLst>
            <pc:docMk/>
            <pc:sldMk cId="1075487078" sldId="315"/>
            <ac:spMk id="7" creationId="{3A0A898B-D1E7-F3A8-C9AC-AC802F40039C}"/>
          </ac:spMkLst>
        </pc:spChg>
        <pc:graphicFrameChg chg="mod">
          <ac:chgData name="Ivita Krastiņa" userId="4cef64e9-006f-415a-bab8-7b8715473a7e" providerId="ADAL" clId="{DF664333-25D7-4B38-9AC1-4FED0126B578}" dt="2024-06-19T18:37:53.097" v="306"/>
          <ac:graphicFrameMkLst>
            <pc:docMk/>
            <pc:sldMk cId="1075487078" sldId="315"/>
            <ac:graphicFrameMk id="2" creationId="{E61FC94E-9858-A8A2-DDDE-84E76D4D4E2B}"/>
          </ac:graphicFrameMkLst>
        </pc:graphicFrameChg>
        <pc:graphicFrameChg chg="add del mod">
          <ac:chgData name="Ivita Krastiņa" userId="4cef64e9-006f-415a-bab8-7b8715473a7e" providerId="ADAL" clId="{DF664333-25D7-4B38-9AC1-4FED0126B578}" dt="2024-06-19T18:25:16.764" v="262" actId="478"/>
          <ac:graphicFrameMkLst>
            <pc:docMk/>
            <pc:sldMk cId="1075487078" sldId="315"/>
            <ac:graphicFrameMk id="3" creationId="{68E722FA-3753-7495-AFE0-00977A5D6383}"/>
          </ac:graphicFrameMkLst>
        </pc:graphicFrameChg>
        <pc:graphicFrameChg chg="add del">
          <ac:chgData name="Ivita Krastiņa" userId="4cef64e9-006f-415a-bab8-7b8715473a7e" providerId="ADAL" clId="{DF664333-25D7-4B38-9AC1-4FED0126B578}" dt="2024-06-19T18:17:30.871" v="237" actId="478"/>
          <ac:graphicFrameMkLst>
            <pc:docMk/>
            <pc:sldMk cId="1075487078" sldId="315"/>
            <ac:graphicFrameMk id="9" creationId="{E529A787-6E90-9A01-27C0-AE5E2980AB4E}"/>
          </ac:graphicFrameMkLst>
        </pc:graphicFrameChg>
      </pc:sldChg>
      <pc:sldChg chg="modSp mod">
        <pc:chgData name="Ivita Krastiņa" userId="4cef64e9-006f-415a-bab8-7b8715473a7e" providerId="ADAL" clId="{DF664333-25D7-4B38-9AC1-4FED0126B578}" dt="2024-06-19T19:05:22.180" v="332" actId="27918"/>
        <pc:sldMkLst>
          <pc:docMk/>
          <pc:sldMk cId="1267178520" sldId="318"/>
        </pc:sldMkLst>
        <pc:graphicFrameChg chg="mod">
          <ac:chgData name="Ivita Krastiņa" userId="4cef64e9-006f-415a-bab8-7b8715473a7e" providerId="ADAL" clId="{DF664333-25D7-4B38-9AC1-4FED0126B578}" dt="2024-06-19T19:00:50.272" v="328"/>
          <ac:graphicFrameMkLst>
            <pc:docMk/>
            <pc:sldMk cId="1267178520" sldId="318"/>
            <ac:graphicFrameMk id="6" creationId="{3E1F75C9-F238-6357-E4F4-E981385A3486}"/>
          </ac:graphicFrameMkLst>
        </pc:graphicFrameChg>
      </pc:sldChg>
      <pc:sldChg chg="modSp mod">
        <pc:chgData name="Ivita Krastiņa" userId="4cef64e9-006f-415a-bab8-7b8715473a7e" providerId="ADAL" clId="{DF664333-25D7-4B38-9AC1-4FED0126B578}" dt="2024-06-19T18:10:49.431" v="72" actId="20577"/>
        <pc:sldMkLst>
          <pc:docMk/>
          <pc:sldMk cId="1676518064" sldId="319"/>
        </pc:sldMkLst>
        <pc:spChg chg="mod">
          <ac:chgData name="Ivita Krastiņa" userId="4cef64e9-006f-415a-bab8-7b8715473a7e" providerId="ADAL" clId="{DF664333-25D7-4B38-9AC1-4FED0126B578}" dt="2024-06-19T18:10:43.886" v="70" actId="20577"/>
          <ac:spMkLst>
            <pc:docMk/>
            <pc:sldMk cId="1676518064" sldId="319"/>
            <ac:spMk id="4" creationId="{82C05A08-9271-5F02-52A2-6F82CB107DA4}"/>
          </ac:spMkLst>
        </pc:spChg>
        <pc:graphicFrameChg chg="mod">
          <ac:chgData name="Ivita Krastiņa" userId="4cef64e9-006f-415a-bab8-7b8715473a7e" providerId="ADAL" clId="{DF664333-25D7-4B38-9AC1-4FED0126B578}" dt="2024-06-19T18:10:49.431" v="72" actId="20577"/>
          <ac:graphicFrameMkLst>
            <pc:docMk/>
            <pc:sldMk cId="1676518064" sldId="319"/>
            <ac:graphicFrameMk id="13" creationId="{E325E331-8CBA-4A62-2FC3-351F69DCA42C}"/>
          </ac:graphicFrameMkLst>
        </pc:graphicFrameChg>
      </pc:sldChg>
      <pc:sldChg chg="modSp mod">
        <pc:chgData name="Ivita Krastiņa" userId="4cef64e9-006f-415a-bab8-7b8715473a7e" providerId="ADAL" clId="{DF664333-25D7-4B38-9AC1-4FED0126B578}" dt="2024-06-19T18:14:10.919" v="213" actId="20577"/>
        <pc:sldMkLst>
          <pc:docMk/>
          <pc:sldMk cId="4172514833" sldId="320"/>
        </pc:sldMkLst>
        <pc:spChg chg="mod">
          <ac:chgData name="Ivita Krastiņa" userId="4cef64e9-006f-415a-bab8-7b8715473a7e" providerId="ADAL" clId="{DF664333-25D7-4B38-9AC1-4FED0126B578}" dt="2024-06-19T18:11:41.607" v="74" actId="20577"/>
          <ac:spMkLst>
            <pc:docMk/>
            <pc:sldMk cId="4172514833" sldId="320"/>
            <ac:spMk id="2" creationId="{84664253-936F-79DF-94AC-672DA77E8192}"/>
          </ac:spMkLst>
        </pc:spChg>
        <pc:spChg chg="mod">
          <ac:chgData name="Ivita Krastiņa" userId="4cef64e9-006f-415a-bab8-7b8715473a7e" providerId="ADAL" clId="{DF664333-25D7-4B38-9AC1-4FED0126B578}" dt="2024-06-19T18:14:10.919" v="213" actId="20577"/>
          <ac:spMkLst>
            <pc:docMk/>
            <pc:sldMk cId="4172514833" sldId="320"/>
            <ac:spMk id="3" creationId="{B0DDB6E8-AAA4-C609-D885-5B86BEF1CD16}"/>
          </ac:spMkLst>
        </pc:spChg>
      </pc:sldChg>
      <pc:sldChg chg="modSp mod">
        <pc:chgData name="Ivita Krastiņa" userId="4cef64e9-006f-415a-bab8-7b8715473a7e" providerId="ADAL" clId="{DF664333-25D7-4B38-9AC1-4FED0126B578}" dt="2024-06-19T18:16:31.570" v="231" actId="20577"/>
        <pc:sldMkLst>
          <pc:docMk/>
          <pc:sldMk cId="3685450230" sldId="321"/>
        </pc:sldMkLst>
        <pc:spChg chg="mod">
          <ac:chgData name="Ivita Krastiņa" userId="4cef64e9-006f-415a-bab8-7b8715473a7e" providerId="ADAL" clId="{DF664333-25D7-4B38-9AC1-4FED0126B578}" dt="2024-06-19T18:14:15.972" v="215" actId="20577"/>
          <ac:spMkLst>
            <pc:docMk/>
            <pc:sldMk cId="3685450230" sldId="321"/>
            <ac:spMk id="2" creationId="{D8B4C7EE-FBCA-A20E-4F9C-9D3B9EA20F51}"/>
          </ac:spMkLst>
        </pc:spChg>
        <pc:spChg chg="mod">
          <ac:chgData name="Ivita Krastiņa" userId="4cef64e9-006f-415a-bab8-7b8715473a7e" providerId="ADAL" clId="{DF664333-25D7-4B38-9AC1-4FED0126B578}" dt="2024-06-19T18:16:22.672" v="223" actId="20577"/>
          <ac:spMkLst>
            <pc:docMk/>
            <pc:sldMk cId="3685450230" sldId="321"/>
            <ac:spMk id="7" creationId="{4708978A-0F29-216B-AC4C-C0330E926D0A}"/>
          </ac:spMkLst>
        </pc:spChg>
        <pc:spChg chg="mod">
          <ac:chgData name="Ivita Krastiņa" userId="4cef64e9-006f-415a-bab8-7b8715473a7e" providerId="ADAL" clId="{DF664333-25D7-4B38-9AC1-4FED0126B578}" dt="2024-06-19T18:16:31.570" v="231" actId="20577"/>
          <ac:spMkLst>
            <pc:docMk/>
            <pc:sldMk cId="3685450230" sldId="321"/>
            <ac:spMk id="8" creationId="{87D3AF03-B205-F873-3BEA-33B05F9CE7BC}"/>
          </ac:spMkLst>
        </pc:spChg>
      </pc:sldChg>
      <pc:sldChg chg="modSp mod">
        <pc:chgData name="Ivita Krastiņa" userId="4cef64e9-006f-415a-bab8-7b8715473a7e" providerId="ADAL" clId="{DF664333-25D7-4B38-9AC1-4FED0126B578}" dt="2024-06-19T19:31:43.870" v="582" actId="20577"/>
        <pc:sldMkLst>
          <pc:docMk/>
          <pc:sldMk cId="4182146927" sldId="322"/>
        </pc:sldMkLst>
        <pc:spChg chg="mod">
          <ac:chgData name="Ivita Krastiņa" userId="4cef64e9-006f-415a-bab8-7b8715473a7e" providerId="ADAL" clId="{DF664333-25D7-4B38-9AC1-4FED0126B578}" dt="2024-06-19T19:31:43.870" v="582" actId="20577"/>
          <ac:spMkLst>
            <pc:docMk/>
            <pc:sldMk cId="4182146927" sldId="322"/>
            <ac:spMk id="6" creationId="{EA6F0FD9-32A6-6D2C-57DD-5842C184549B}"/>
          </ac:spMkLst>
        </pc:spChg>
      </pc:sldChg>
      <pc:sldChg chg="modSp mod">
        <pc:chgData name="Ivita Krastiņa" userId="4cef64e9-006f-415a-bab8-7b8715473a7e" providerId="ADAL" clId="{DF664333-25D7-4B38-9AC1-4FED0126B578}" dt="2024-06-19T19:29:42.153" v="448" actId="20577"/>
        <pc:sldMkLst>
          <pc:docMk/>
          <pc:sldMk cId="1257910499" sldId="323"/>
        </pc:sldMkLst>
        <pc:spChg chg="mod">
          <ac:chgData name="Ivita Krastiņa" userId="4cef64e9-006f-415a-bab8-7b8715473a7e" providerId="ADAL" clId="{DF664333-25D7-4B38-9AC1-4FED0126B578}" dt="2024-06-19T19:20:08.927" v="444" actId="20577"/>
          <ac:spMkLst>
            <pc:docMk/>
            <pc:sldMk cId="1257910499" sldId="323"/>
            <ac:spMk id="3" creationId="{1AE04EEE-1C45-5956-70CC-F31954954D71}"/>
          </ac:spMkLst>
        </pc:spChg>
        <pc:spChg chg="mod">
          <ac:chgData name="Ivita Krastiņa" userId="4cef64e9-006f-415a-bab8-7b8715473a7e" providerId="ADAL" clId="{DF664333-25D7-4B38-9AC1-4FED0126B578}" dt="2024-06-19T19:29:42.153" v="448" actId="20577"/>
          <ac:spMkLst>
            <pc:docMk/>
            <pc:sldMk cId="1257910499" sldId="323"/>
            <ac:spMk id="8" creationId="{C2BD6070-17F8-0B01-7832-25BEAA40B448}"/>
          </ac:spMkLst>
        </pc:spChg>
      </pc:sldChg>
      <pc:sldChg chg="modSp mod">
        <pc:chgData name="Ivita Krastiņa" userId="4cef64e9-006f-415a-bab8-7b8715473a7e" providerId="ADAL" clId="{DF664333-25D7-4B38-9AC1-4FED0126B578}" dt="2024-06-19T19:19:18.625" v="440" actId="27636"/>
        <pc:sldMkLst>
          <pc:docMk/>
          <pc:sldMk cId="3143072311" sldId="324"/>
        </pc:sldMkLst>
        <pc:spChg chg="mod">
          <ac:chgData name="Ivita Krastiņa" userId="4cef64e9-006f-415a-bab8-7b8715473a7e" providerId="ADAL" clId="{DF664333-25D7-4B38-9AC1-4FED0126B578}" dt="2024-06-19T19:19:18.625" v="440" actId="27636"/>
          <ac:spMkLst>
            <pc:docMk/>
            <pc:sldMk cId="3143072311" sldId="324"/>
            <ac:spMk id="1031" creationId="{533117DD-F53B-C647-68FF-B3AD61575F1C}"/>
          </ac:spMkLst>
        </pc:spChg>
      </pc:sldChg>
      <pc:sldChg chg="modSp mod">
        <pc:chgData name="Ivita Krastiņa" userId="4cef64e9-006f-415a-bab8-7b8715473a7e" providerId="ADAL" clId="{DF664333-25D7-4B38-9AC1-4FED0126B578}" dt="2024-06-19T19:19:44.992" v="442" actId="20577"/>
        <pc:sldMkLst>
          <pc:docMk/>
          <pc:sldMk cId="1431383562" sldId="325"/>
        </pc:sldMkLst>
        <pc:spChg chg="mod">
          <ac:chgData name="Ivita Krastiņa" userId="4cef64e9-006f-415a-bab8-7b8715473a7e" providerId="ADAL" clId="{DF664333-25D7-4B38-9AC1-4FED0126B578}" dt="2024-06-19T19:19:44.992" v="442" actId="20577"/>
          <ac:spMkLst>
            <pc:docMk/>
            <pc:sldMk cId="1431383562" sldId="325"/>
            <ac:spMk id="2055" creationId="{6BC1925F-5BAB-EAE8-94D9-2531A2545735}"/>
          </ac:spMkLst>
        </pc:spChg>
      </pc:sldChg>
      <pc:sldChg chg="modSp new mod">
        <pc:chgData name="Ivita Krastiņa" userId="4cef64e9-006f-415a-bab8-7b8715473a7e" providerId="ADAL" clId="{DF664333-25D7-4B38-9AC1-4FED0126B578}" dt="2024-06-19T20:02:07.750" v="1327" actId="20577"/>
        <pc:sldMkLst>
          <pc:docMk/>
          <pc:sldMk cId="2260840626" sldId="328"/>
        </pc:sldMkLst>
        <pc:spChg chg="mod">
          <ac:chgData name="Ivita Krastiņa" userId="4cef64e9-006f-415a-bab8-7b8715473a7e" providerId="ADAL" clId="{DF664333-25D7-4B38-9AC1-4FED0126B578}" dt="2024-06-19T20:00:46.225" v="1271" actId="20577"/>
          <ac:spMkLst>
            <pc:docMk/>
            <pc:sldMk cId="2260840626" sldId="328"/>
            <ac:spMk id="2" creationId="{4F76DAD0-BB4C-3E8B-210A-88E1D2B142DC}"/>
          </ac:spMkLst>
        </pc:spChg>
        <pc:spChg chg="mod">
          <ac:chgData name="Ivita Krastiņa" userId="4cef64e9-006f-415a-bab8-7b8715473a7e" providerId="ADAL" clId="{DF664333-25D7-4B38-9AC1-4FED0126B578}" dt="2024-06-19T20:02:07.750" v="1327" actId="20577"/>
          <ac:spMkLst>
            <pc:docMk/>
            <pc:sldMk cId="2260840626" sldId="328"/>
            <ac:spMk id="3" creationId="{2455637B-98F6-8BD9-B7D6-3A98F874538B}"/>
          </ac:spMkLst>
        </pc:spChg>
      </pc:sldChg>
      <pc:sldChg chg="add del">
        <pc:chgData name="Ivita Krastiņa" userId="4cef64e9-006f-415a-bab8-7b8715473a7e" providerId="ADAL" clId="{DF664333-25D7-4B38-9AC1-4FED0126B578}" dt="2024-06-19T15:25:39.673" v="19" actId="2696"/>
        <pc:sldMkLst>
          <pc:docMk/>
          <pc:sldMk cId="3534074509" sldId="328"/>
        </pc:sldMkLst>
      </pc:sldChg>
      <pc:sldChg chg="new del">
        <pc:chgData name="Ivita Krastiņa" userId="4cef64e9-006f-415a-bab8-7b8715473a7e" providerId="ADAL" clId="{DF664333-25D7-4B38-9AC1-4FED0126B578}" dt="2024-06-19T20:23:03.206" v="1742" actId="2696"/>
        <pc:sldMkLst>
          <pc:docMk/>
          <pc:sldMk cId="2028984995" sldId="329"/>
        </pc:sldMkLst>
      </pc:sldChg>
      <pc:sldChg chg="modSp new mod">
        <pc:chgData name="Ivita Krastiņa" userId="4cef64e9-006f-415a-bab8-7b8715473a7e" providerId="ADAL" clId="{DF664333-25D7-4B38-9AC1-4FED0126B578}" dt="2024-06-19T20:23:28.380" v="1797" actId="20577"/>
        <pc:sldMkLst>
          <pc:docMk/>
          <pc:sldMk cId="40471167" sldId="330"/>
        </pc:sldMkLst>
        <pc:spChg chg="mod">
          <ac:chgData name="Ivita Krastiņa" userId="4cef64e9-006f-415a-bab8-7b8715473a7e" providerId="ADAL" clId="{DF664333-25D7-4B38-9AC1-4FED0126B578}" dt="2024-06-19T20:00:31.506" v="1269" actId="14100"/>
          <ac:spMkLst>
            <pc:docMk/>
            <pc:sldMk cId="40471167" sldId="330"/>
            <ac:spMk id="2" creationId="{32CBF457-B836-41CD-5416-7DF12C3C2843}"/>
          </ac:spMkLst>
        </pc:spChg>
        <pc:spChg chg="mod">
          <ac:chgData name="Ivita Krastiņa" userId="4cef64e9-006f-415a-bab8-7b8715473a7e" providerId="ADAL" clId="{DF664333-25D7-4B38-9AC1-4FED0126B578}" dt="2024-06-19T20:23:28.380" v="1797" actId="20577"/>
          <ac:spMkLst>
            <pc:docMk/>
            <pc:sldMk cId="40471167" sldId="330"/>
            <ac:spMk id="3" creationId="{3CEC20DC-FB20-21A5-73A7-3FD48B47352F}"/>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lv-LV"/>
              <a:t>2023.gads (234 lēmumi)</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lv-LV"/>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2645852387154303E-2"/>
          <c:y val="0.14464468519326662"/>
          <c:w val="0.63507228279880135"/>
          <c:h val="0.83250716006810177"/>
        </c:manualLayout>
      </c:layout>
      <c:pie3DChart>
        <c:varyColors val="1"/>
        <c:ser>
          <c:idx val="0"/>
          <c:order val="0"/>
          <c:tx>
            <c:strRef>
              <c:f>Lapa1!$B$1</c:f>
              <c:strCache>
                <c:ptCount val="1"/>
                <c:pt idx="0">
                  <c:v>BT pieņemto lēmumu skaits </c:v>
                </c:pt>
              </c:strCache>
            </c:strRef>
          </c:tx>
          <c:dPt>
            <c:idx val="0"/>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6896-42BB-8D2C-CCF977ABE676}"/>
              </c:ext>
            </c:extLst>
          </c:dPt>
          <c:dPt>
            <c:idx val="1"/>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6896-42BB-8D2C-CCF977ABE676}"/>
              </c:ext>
            </c:extLst>
          </c:dPt>
          <c:dPt>
            <c:idx val="2"/>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6896-42BB-8D2C-CCF977ABE676}"/>
              </c:ext>
            </c:extLst>
          </c:dPt>
          <c:dLbls>
            <c:dLbl>
              <c:idx val="0"/>
              <c:tx>
                <c:rich>
                  <a:bodyPr/>
                  <a:lstStyle/>
                  <a:p>
                    <a:r>
                      <a:rPr lang="en-US" baseline="0" dirty="0"/>
                      <a:t>7; </a:t>
                    </a:r>
                    <a:fld id="{6B4C46B5-5A33-4077-A509-7900752425A1}" type="PERCENTAGE">
                      <a:rPr lang="en-US" baseline="0"/>
                      <a:pPr/>
                      <a:t>[PROCENTUĀLĀ VĒRTĪBA]</a:t>
                    </a:fld>
                    <a:endParaRPr lang="en-US" baseline="0" dirty="0"/>
                  </a:p>
                </c:rich>
              </c:tx>
              <c:dLblPos val="ctr"/>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896-42BB-8D2C-CCF977ABE676}"/>
                </c:ext>
              </c:extLst>
            </c:dLbl>
            <c:dLbl>
              <c:idx val="2"/>
              <c:tx>
                <c:rich>
                  <a:bodyPr/>
                  <a:lstStyle/>
                  <a:p>
                    <a:r>
                      <a:rPr lang="en-US" dirty="0"/>
                      <a:t>227</a:t>
                    </a:r>
                    <a:r>
                      <a:rPr lang="en-US" baseline="0" dirty="0"/>
                      <a:t>; </a:t>
                    </a:r>
                    <a:fld id="{7439CC11-BCE9-4FA4-9921-8683D2AAF450}" type="PERCENTAGE">
                      <a:rPr lang="en-US" baseline="0"/>
                      <a:pPr/>
                      <a:t>[PROCENTUĀLĀ VĒRTĪBA]</a:t>
                    </a:fld>
                    <a:endParaRPr lang="en-US" baseline="0" dirty="0"/>
                  </a:p>
                </c:rich>
              </c:tx>
              <c:dLblPos val="ctr"/>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896-42BB-8D2C-CCF977ABE676}"/>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lv-LV"/>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Lapa1!$A$2:$A$4</c:f>
              <c:strCache>
                <c:ptCount val="2"/>
                <c:pt idx="0">
                  <c:v>Vienpersoniskie lēmumi </c:v>
                </c:pt>
                <c:pt idx="1">
                  <c:v>Cits</c:v>
                </c:pt>
              </c:strCache>
            </c:strRef>
          </c:cat>
          <c:val>
            <c:numRef>
              <c:f>Lapa1!$B$2:$B$4</c:f>
              <c:numCache>
                <c:formatCode>General</c:formatCode>
                <c:ptCount val="3"/>
                <c:pt idx="0">
                  <c:v>7</c:v>
                </c:pt>
                <c:pt idx="1">
                  <c:v>227</c:v>
                </c:pt>
              </c:numCache>
            </c:numRef>
          </c:val>
          <c:extLst>
            <c:ext xmlns:c16="http://schemas.microsoft.com/office/drawing/2014/chart" uri="{C3380CC4-5D6E-409C-BE32-E72D297353CC}">
              <c16:uniqueId val="{00000006-6896-42BB-8D2C-CCF977ABE676}"/>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2"/>
        <c:delete val="1"/>
      </c:legendEntry>
      <c:layout>
        <c:manualLayout>
          <c:xMode val="edge"/>
          <c:yMode val="edge"/>
          <c:x val="0.66531868040424891"/>
          <c:y val="0.33291667886447585"/>
          <c:w val="0.24620988009643588"/>
          <c:h val="0.1626824650422135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lv-LV"/>
              <a:t>Ārpusģimenes aprūpē esošo bērnu skaits </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lv-LV"/>
        </a:p>
      </c:txPr>
    </c:title>
    <c:autoTitleDeleted val="0"/>
    <c:plotArea>
      <c:layout/>
      <c:barChart>
        <c:barDir val="col"/>
        <c:grouping val="clustered"/>
        <c:varyColors val="0"/>
        <c:ser>
          <c:idx val="0"/>
          <c:order val="0"/>
          <c:tx>
            <c:strRef>
              <c:f>Lapa1!$B$1</c:f>
              <c:strCache>
                <c:ptCount val="1"/>
                <c:pt idx="0">
                  <c:v>Audžuģimenē </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Lapa1!$A$2:$A$5</c:f>
              <c:strCache>
                <c:ptCount val="3"/>
                <c:pt idx="0">
                  <c:v>2021.GADS</c:v>
                </c:pt>
                <c:pt idx="1">
                  <c:v>2022.GADS</c:v>
                </c:pt>
                <c:pt idx="2">
                  <c:v>2023.GADS</c:v>
                </c:pt>
              </c:strCache>
            </c:strRef>
          </c:cat>
          <c:val>
            <c:numRef>
              <c:f>Lapa1!$B$2:$B$5</c:f>
              <c:numCache>
                <c:formatCode>General</c:formatCode>
                <c:ptCount val="4"/>
                <c:pt idx="0">
                  <c:v>40</c:v>
                </c:pt>
                <c:pt idx="1">
                  <c:v>31</c:v>
                </c:pt>
                <c:pt idx="2">
                  <c:v>22</c:v>
                </c:pt>
              </c:numCache>
            </c:numRef>
          </c:val>
          <c:extLst>
            <c:ext xmlns:c16="http://schemas.microsoft.com/office/drawing/2014/chart" uri="{C3380CC4-5D6E-409C-BE32-E72D297353CC}">
              <c16:uniqueId val="{00000000-D277-4C48-B52E-3ADB75DB17A3}"/>
            </c:ext>
          </c:extLst>
        </c:ser>
        <c:ser>
          <c:idx val="1"/>
          <c:order val="1"/>
          <c:tx>
            <c:strRef>
              <c:f>Lapa1!$C$1</c:f>
              <c:strCache>
                <c:ptCount val="1"/>
                <c:pt idx="0">
                  <c:v>Aizbildnībā </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Lapa1!$A$2:$A$5</c:f>
              <c:strCache>
                <c:ptCount val="3"/>
                <c:pt idx="0">
                  <c:v>2021.GADS</c:v>
                </c:pt>
                <c:pt idx="1">
                  <c:v>2022.GADS</c:v>
                </c:pt>
                <c:pt idx="2">
                  <c:v>2023.GADS</c:v>
                </c:pt>
              </c:strCache>
            </c:strRef>
          </c:cat>
          <c:val>
            <c:numRef>
              <c:f>Lapa1!$C$2:$C$5</c:f>
              <c:numCache>
                <c:formatCode>General</c:formatCode>
                <c:ptCount val="4"/>
                <c:pt idx="0">
                  <c:v>90</c:v>
                </c:pt>
                <c:pt idx="1">
                  <c:v>38</c:v>
                </c:pt>
                <c:pt idx="2">
                  <c:v>87</c:v>
                </c:pt>
              </c:numCache>
            </c:numRef>
          </c:val>
          <c:extLst>
            <c:ext xmlns:c16="http://schemas.microsoft.com/office/drawing/2014/chart" uri="{C3380CC4-5D6E-409C-BE32-E72D297353CC}">
              <c16:uniqueId val="{00000001-D277-4C48-B52E-3ADB75DB17A3}"/>
            </c:ext>
          </c:extLst>
        </c:ser>
        <c:ser>
          <c:idx val="2"/>
          <c:order val="2"/>
          <c:tx>
            <c:strRef>
              <c:f>Lapa1!$D$1</c:f>
              <c:strCache>
                <c:ptCount val="1"/>
                <c:pt idx="0">
                  <c:v>Bērnu aprūpes iestādē </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Lapa1!$A$2:$A$5</c:f>
              <c:strCache>
                <c:ptCount val="3"/>
                <c:pt idx="0">
                  <c:v>2021.GADS</c:v>
                </c:pt>
                <c:pt idx="1">
                  <c:v>2022.GADS</c:v>
                </c:pt>
                <c:pt idx="2">
                  <c:v>2023.GADS</c:v>
                </c:pt>
              </c:strCache>
            </c:strRef>
          </c:cat>
          <c:val>
            <c:numRef>
              <c:f>Lapa1!$D$2:$D$5</c:f>
              <c:numCache>
                <c:formatCode>General</c:formatCode>
                <c:ptCount val="4"/>
                <c:pt idx="0">
                  <c:v>4</c:v>
                </c:pt>
                <c:pt idx="1">
                  <c:v>3</c:v>
                </c:pt>
                <c:pt idx="2">
                  <c:v>4</c:v>
                </c:pt>
              </c:numCache>
            </c:numRef>
          </c:val>
          <c:extLst>
            <c:ext xmlns:c16="http://schemas.microsoft.com/office/drawing/2014/chart" uri="{C3380CC4-5D6E-409C-BE32-E72D297353CC}">
              <c16:uniqueId val="{00000002-D277-4C48-B52E-3ADB75DB17A3}"/>
            </c:ext>
          </c:extLst>
        </c:ser>
        <c:dLbls>
          <c:dLblPos val="inEnd"/>
          <c:showLegendKey val="0"/>
          <c:showVal val="1"/>
          <c:showCatName val="0"/>
          <c:showSerName val="0"/>
          <c:showPercent val="0"/>
          <c:showBubbleSize val="0"/>
        </c:dLbls>
        <c:gapWidth val="65"/>
        <c:axId val="1318935472"/>
        <c:axId val="1100814464"/>
      </c:barChart>
      <c:catAx>
        <c:axId val="13189354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lv-LV"/>
          </a:p>
        </c:txPr>
        <c:crossAx val="1100814464"/>
        <c:crosses val="autoZero"/>
        <c:auto val="1"/>
        <c:lblAlgn val="ctr"/>
        <c:lblOffset val="100"/>
        <c:noMultiLvlLbl val="0"/>
      </c:catAx>
      <c:valAx>
        <c:axId val="11008144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18935472"/>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lv-LV"/>
          </a:p>
        </c:txPr>
      </c:dTable>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EC22BF-409E-4009-B6A0-FD73F183CA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1464B16-AEC2-43F5-9E85-A0B6612E5EA2}">
      <dgm:prSet/>
      <dgm:spPr/>
      <dgm:t>
        <a:bodyPr/>
        <a:lstStyle/>
        <a:p>
          <a:r>
            <a:rPr lang="lv-LV"/>
            <a:t>Bāriņtiesā – 16 amata vietas:</a:t>
          </a:r>
          <a:endParaRPr lang="en-US"/>
        </a:p>
      </dgm:t>
    </dgm:pt>
    <dgm:pt modelId="{8982B548-A4B0-47C6-8C3D-20BC36D9E56F}" type="parTrans" cxnId="{4094A9E5-6B7D-43BF-9E91-5B6592D62735}">
      <dgm:prSet/>
      <dgm:spPr/>
      <dgm:t>
        <a:bodyPr/>
        <a:lstStyle/>
        <a:p>
          <a:endParaRPr lang="en-US"/>
        </a:p>
      </dgm:t>
    </dgm:pt>
    <dgm:pt modelId="{471C59DB-493B-4D76-8072-AA35CAC3A104}" type="sibTrans" cxnId="{4094A9E5-6B7D-43BF-9E91-5B6592D62735}">
      <dgm:prSet/>
      <dgm:spPr/>
      <dgm:t>
        <a:bodyPr/>
        <a:lstStyle/>
        <a:p>
          <a:endParaRPr lang="en-US"/>
        </a:p>
      </dgm:t>
    </dgm:pt>
    <dgm:pt modelId="{9EDB5F3F-2592-4167-BA5B-349018924AA3}">
      <dgm:prSet/>
      <dgm:spPr/>
      <dgm:t>
        <a:bodyPr/>
        <a:lstStyle/>
        <a:p>
          <a:r>
            <a:rPr lang="lv-LV" dirty="0"/>
            <a:t>Priekšsēdētāja amata vieta;</a:t>
          </a:r>
          <a:endParaRPr lang="en-US" dirty="0"/>
        </a:p>
      </dgm:t>
    </dgm:pt>
    <dgm:pt modelId="{61498B8F-BF6A-4DAF-A530-A255F2055A56}" type="parTrans" cxnId="{76F73039-EFD3-44F2-8919-E4CFC509FC15}">
      <dgm:prSet/>
      <dgm:spPr/>
      <dgm:t>
        <a:bodyPr/>
        <a:lstStyle/>
        <a:p>
          <a:endParaRPr lang="en-US"/>
        </a:p>
      </dgm:t>
    </dgm:pt>
    <dgm:pt modelId="{FC0BF8DA-7DAD-4250-8E27-C353F5EE26DD}" type="sibTrans" cxnId="{76F73039-EFD3-44F2-8919-E4CFC509FC15}">
      <dgm:prSet/>
      <dgm:spPr/>
      <dgm:t>
        <a:bodyPr/>
        <a:lstStyle/>
        <a:p>
          <a:endParaRPr lang="en-US"/>
        </a:p>
      </dgm:t>
    </dgm:pt>
    <dgm:pt modelId="{FCC40AEC-9F0B-4976-A3F1-0897B1DBB920}">
      <dgm:prSet/>
      <dgm:spPr/>
      <dgm:t>
        <a:bodyPr/>
        <a:lstStyle/>
        <a:p>
          <a:r>
            <a:rPr lang="lv-LV"/>
            <a:t>Priekšsēdētāja vietnieks – 2 amata vietas;</a:t>
          </a:r>
          <a:endParaRPr lang="en-US"/>
        </a:p>
      </dgm:t>
    </dgm:pt>
    <dgm:pt modelId="{235D15BB-7D4F-4D41-B80B-DFDD8A2D6EB0}" type="parTrans" cxnId="{9EBDF7E7-166E-4E04-9B39-6FAFCFA297AB}">
      <dgm:prSet/>
      <dgm:spPr/>
      <dgm:t>
        <a:bodyPr/>
        <a:lstStyle/>
        <a:p>
          <a:endParaRPr lang="en-US"/>
        </a:p>
      </dgm:t>
    </dgm:pt>
    <dgm:pt modelId="{7F7C42FB-D91E-4581-9DA6-607E8612A030}" type="sibTrans" cxnId="{9EBDF7E7-166E-4E04-9B39-6FAFCFA297AB}">
      <dgm:prSet/>
      <dgm:spPr/>
      <dgm:t>
        <a:bodyPr/>
        <a:lstStyle/>
        <a:p>
          <a:endParaRPr lang="en-US"/>
        </a:p>
      </dgm:t>
    </dgm:pt>
    <dgm:pt modelId="{0C5E4EF6-FCB0-4D14-82C2-F12A84000E26}">
      <dgm:prSet/>
      <dgm:spPr/>
      <dgm:t>
        <a:bodyPr/>
        <a:lstStyle/>
        <a:p>
          <a:r>
            <a:rPr lang="lv-LV" dirty="0"/>
            <a:t>Priekšsēdētāja palīga amata vieta;</a:t>
          </a:r>
          <a:endParaRPr lang="en-US" dirty="0"/>
        </a:p>
      </dgm:t>
    </dgm:pt>
    <dgm:pt modelId="{12BCC03C-7DC3-45A8-B7BC-ECAB75D823D0}" type="parTrans" cxnId="{52F957EB-A18D-4930-BD79-0F52A90DCC13}">
      <dgm:prSet/>
      <dgm:spPr/>
      <dgm:t>
        <a:bodyPr/>
        <a:lstStyle/>
        <a:p>
          <a:endParaRPr lang="en-US"/>
        </a:p>
      </dgm:t>
    </dgm:pt>
    <dgm:pt modelId="{EBABB195-52E8-4D8B-AE7F-40EAB1B7E415}" type="sibTrans" cxnId="{52F957EB-A18D-4930-BD79-0F52A90DCC13}">
      <dgm:prSet/>
      <dgm:spPr/>
      <dgm:t>
        <a:bodyPr/>
        <a:lstStyle/>
        <a:p>
          <a:endParaRPr lang="en-US"/>
        </a:p>
      </dgm:t>
    </dgm:pt>
    <dgm:pt modelId="{C4BCD58C-47E2-4789-8BC7-69E1C5FA3DB5}">
      <dgm:prSet/>
      <dgm:spPr/>
      <dgm:t>
        <a:bodyPr/>
        <a:lstStyle/>
        <a:p>
          <a:r>
            <a:rPr lang="lv-LV" dirty="0"/>
            <a:t>Bāriņtiesas locekļi – 12 amata vietas;</a:t>
          </a:r>
          <a:endParaRPr lang="en-US" dirty="0"/>
        </a:p>
      </dgm:t>
    </dgm:pt>
    <dgm:pt modelId="{F43CA1D5-CA3F-4634-8BC5-3904B63BD0DE}" type="parTrans" cxnId="{45877C2D-CCC7-4B0D-9D14-1C7FB83D19CB}">
      <dgm:prSet/>
      <dgm:spPr/>
      <dgm:t>
        <a:bodyPr/>
        <a:lstStyle/>
        <a:p>
          <a:endParaRPr lang="en-US"/>
        </a:p>
      </dgm:t>
    </dgm:pt>
    <dgm:pt modelId="{F5787B4C-27F8-4D9E-9EE7-FD200145B5E8}" type="sibTrans" cxnId="{45877C2D-CCC7-4B0D-9D14-1C7FB83D19CB}">
      <dgm:prSet/>
      <dgm:spPr/>
      <dgm:t>
        <a:bodyPr/>
        <a:lstStyle/>
        <a:p>
          <a:endParaRPr lang="en-US"/>
        </a:p>
      </dgm:t>
    </dgm:pt>
    <dgm:pt modelId="{200F7519-E324-416F-B45A-8663E5BF85D0}">
      <dgm:prSet/>
      <dgm:spPr/>
      <dgm:t>
        <a:bodyPr/>
        <a:lstStyle/>
        <a:p>
          <a:r>
            <a:rPr lang="lv-LV" dirty="0"/>
            <a:t>Bāriņtiesas sekretāra/arhivāra amata vieta. </a:t>
          </a:r>
          <a:endParaRPr lang="en-US" dirty="0"/>
        </a:p>
      </dgm:t>
    </dgm:pt>
    <dgm:pt modelId="{2B591115-575F-42C5-8D75-336D88A53920}" type="parTrans" cxnId="{1E9E859F-68DF-42C1-804E-FBE4F44CB7A0}">
      <dgm:prSet/>
      <dgm:spPr/>
      <dgm:t>
        <a:bodyPr/>
        <a:lstStyle/>
        <a:p>
          <a:endParaRPr lang="en-US"/>
        </a:p>
      </dgm:t>
    </dgm:pt>
    <dgm:pt modelId="{345BA3B2-E45E-44BE-9BF4-746E57C00492}" type="sibTrans" cxnId="{1E9E859F-68DF-42C1-804E-FBE4F44CB7A0}">
      <dgm:prSet/>
      <dgm:spPr/>
      <dgm:t>
        <a:bodyPr/>
        <a:lstStyle/>
        <a:p>
          <a:endParaRPr lang="en-US"/>
        </a:p>
      </dgm:t>
    </dgm:pt>
    <dgm:pt modelId="{FB6A812A-BE40-4C7E-A7D2-E8BD72B0ACF4}" type="pres">
      <dgm:prSet presAssocID="{DDEC22BF-409E-4009-B6A0-FD73F183CA08}" presName="linear" presStyleCnt="0">
        <dgm:presLayoutVars>
          <dgm:animLvl val="lvl"/>
          <dgm:resizeHandles val="exact"/>
        </dgm:presLayoutVars>
      </dgm:prSet>
      <dgm:spPr/>
    </dgm:pt>
    <dgm:pt modelId="{8F5AD817-19A4-4C5B-8008-D842E508049B}" type="pres">
      <dgm:prSet presAssocID="{11464B16-AEC2-43F5-9E85-A0B6612E5EA2}" presName="parentText" presStyleLbl="node1" presStyleIdx="0" presStyleCnt="6">
        <dgm:presLayoutVars>
          <dgm:chMax val="0"/>
          <dgm:bulletEnabled val="1"/>
        </dgm:presLayoutVars>
      </dgm:prSet>
      <dgm:spPr/>
    </dgm:pt>
    <dgm:pt modelId="{AD28EE09-6FF9-4D37-B175-881B27535497}" type="pres">
      <dgm:prSet presAssocID="{471C59DB-493B-4D76-8072-AA35CAC3A104}" presName="spacer" presStyleCnt="0"/>
      <dgm:spPr/>
    </dgm:pt>
    <dgm:pt modelId="{CDD82E09-9850-489E-B5EA-A8E307DEAB1C}" type="pres">
      <dgm:prSet presAssocID="{9EDB5F3F-2592-4167-BA5B-349018924AA3}" presName="parentText" presStyleLbl="node1" presStyleIdx="1" presStyleCnt="6">
        <dgm:presLayoutVars>
          <dgm:chMax val="0"/>
          <dgm:bulletEnabled val="1"/>
        </dgm:presLayoutVars>
      </dgm:prSet>
      <dgm:spPr/>
    </dgm:pt>
    <dgm:pt modelId="{526FA1DE-E91F-44F3-89C9-837146B2D4E8}" type="pres">
      <dgm:prSet presAssocID="{FC0BF8DA-7DAD-4250-8E27-C353F5EE26DD}" presName="spacer" presStyleCnt="0"/>
      <dgm:spPr/>
    </dgm:pt>
    <dgm:pt modelId="{CF00E159-C7AF-46F7-BFE5-F7EB50077A34}" type="pres">
      <dgm:prSet presAssocID="{FCC40AEC-9F0B-4976-A3F1-0897B1DBB920}" presName="parentText" presStyleLbl="node1" presStyleIdx="2" presStyleCnt="6">
        <dgm:presLayoutVars>
          <dgm:chMax val="0"/>
          <dgm:bulletEnabled val="1"/>
        </dgm:presLayoutVars>
      </dgm:prSet>
      <dgm:spPr/>
    </dgm:pt>
    <dgm:pt modelId="{DCC86B33-2838-45C0-88A6-8E1FA9DDC4AD}" type="pres">
      <dgm:prSet presAssocID="{7F7C42FB-D91E-4581-9DA6-607E8612A030}" presName="spacer" presStyleCnt="0"/>
      <dgm:spPr/>
    </dgm:pt>
    <dgm:pt modelId="{5BA1983C-AD23-4AA1-8275-6EC2E31F54E6}" type="pres">
      <dgm:prSet presAssocID="{0C5E4EF6-FCB0-4D14-82C2-F12A84000E26}" presName="parentText" presStyleLbl="node1" presStyleIdx="3" presStyleCnt="6">
        <dgm:presLayoutVars>
          <dgm:chMax val="0"/>
          <dgm:bulletEnabled val="1"/>
        </dgm:presLayoutVars>
      </dgm:prSet>
      <dgm:spPr/>
    </dgm:pt>
    <dgm:pt modelId="{764D4BC0-5EEB-4C61-A902-AC81DA3989B0}" type="pres">
      <dgm:prSet presAssocID="{EBABB195-52E8-4D8B-AE7F-40EAB1B7E415}" presName="spacer" presStyleCnt="0"/>
      <dgm:spPr/>
    </dgm:pt>
    <dgm:pt modelId="{9F873773-3171-4C7E-9726-BF837C52F4E9}" type="pres">
      <dgm:prSet presAssocID="{C4BCD58C-47E2-4789-8BC7-69E1C5FA3DB5}" presName="parentText" presStyleLbl="node1" presStyleIdx="4" presStyleCnt="6">
        <dgm:presLayoutVars>
          <dgm:chMax val="0"/>
          <dgm:bulletEnabled val="1"/>
        </dgm:presLayoutVars>
      </dgm:prSet>
      <dgm:spPr/>
    </dgm:pt>
    <dgm:pt modelId="{C053102C-07ED-4021-8448-08E1B65AEC8D}" type="pres">
      <dgm:prSet presAssocID="{F5787B4C-27F8-4D9E-9EE7-FD200145B5E8}" presName="spacer" presStyleCnt="0"/>
      <dgm:spPr/>
    </dgm:pt>
    <dgm:pt modelId="{142FEAF4-8F77-4A3F-BA60-60872036788D}" type="pres">
      <dgm:prSet presAssocID="{200F7519-E324-416F-B45A-8663E5BF85D0}" presName="parentText" presStyleLbl="node1" presStyleIdx="5" presStyleCnt="6">
        <dgm:presLayoutVars>
          <dgm:chMax val="0"/>
          <dgm:bulletEnabled val="1"/>
        </dgm:presLayoutVars>
      </dgm:prSet>
      <dgm:spPr/>
    </dgm:pt>
  </dgm:ptLst>
  <dgm:cxnLst>
    <dgm:cxn modelId="{45877C2D-CCC7-4B0D-9D14-1C7FB83D19CB}" srcId="{DDEC22BF-409E-4009-B6A0-FD73F183CA08}" destId="{C4BCD58C-47E2-4789-8BC7-69E1C5FA3DB5}" srcOrd="4" destOrd="0" parTransId="{F43CA1D5-CA3F-4634-8BC5-3904B63BD0DE}" sibTransId="{F5787B4C-27F8-4D9E-9EE7-FD200145B5E8}"/>
    <dgm:cxn modelId="{76F73039-EFD3-44F2-8919-E4CFC509FC15}" srcId="{DDEC22BF-409E-4009-B6A0-FD73F183CA08}" destId="{9EDB5F3F-2592-4167-BA5B-349018924AA3}" srcOrd="1" destOrd="0" parTransId="{61498B8F-BF6A-4DAF-A530-A255F2055A56}" sibTransId="{FC0BF8DA-7DAD-4250-8E27-C353F5EE26DD}"/>
    <dgm:cxn modelId="{734BF479-D30D-46C4-95CE-77ACB6FB07DB}" type="presOf" srcId="{0C5E4EF6-FCB0-4D14-82C2-F12A84000E26}" destId="{5BA1983C-AD23-4AA1-8275-6EC2E31F54E6}" srcOrd="0" destOrd="0" presId="urn:microsoft.com/office/officeart/2005/8/layout/vList2"/>
    <dgm:cxn modelId="{8B78AA9E-FCD9-472D-8FC3-A64D554312FB}" type="presOf" srcId="{200F7519-E324-416F-B45A-8663E5BF85D0}" destId="{142FEAF4-8F77-4A3F-BA60-60872036788D}" srcOrd="0" destOrd="0" presId="urn:microsoft.com/office/officeart/2005/8/layout/vList2"/>
    <dgm:cxn modelId="{1E9E859F-68DF-42C1-804E-FBE4F44CB7A0}" srcId="{DDEC22BF-409E-4009-B6A0-FD73F183CA08}" destId="{200F7519-E324-416F-B45A-8663E5BF85D0}" srcOrd="5" destOrd="0" parTransId="{2B591115-575F-42C5-8D75-336D88A53920}" sibTransId="{345BA3B2-E45E-44BE-9BF4-746E57C00492}"/>
    <dgm:cxn modelId="{994671A6-60CA-4679-A1A2-811128406605}" type="presOf" srcId="{FCC40AEC-9F0B-4976-A3F1-0897B1DBB920}" destId="{CF00E159-C7AF-46F7-BFE5-F7EB50077A34}" srcOrd="0" destOrd="0" presId="urn:microsoft.com/office/officeart/2005/8/layout/vList2"/>
    <dgm:cxn modelId="{92DFDFAD-6A93-497B-AE14-B540A9B73C66}" type="presOf" srcId="{9EDB5F3F-2592-4167-BA5B-349018924AA3}" destId="{CDD82E09-9850-489E-B5EA-A8E307DEAB1C}" srcOrd="0" destOrd="0" presId="urn:microsoft.com/office/officeart/2005/8/layout/vList2"/>
    <dgm:cxn modelId="{B53809C7-A81D-4B1F-877C-0B191EB5CB83}" type="presOf" srcId="{11464B16-AEC2-43F5-9E85-A0B6612E5EA2}" destId="{8F5AD817-19A4-4C5B-8008-D842E508049B}" srcOrd="0" destOrd="0" presId="urn:microsoft.com/office/officeart/2005/8/layout/vList2"/>
    <dgm:cxn modelId="{19E37EE4-A9F0-4824-9BC4-AFD8514FE3BC}" type="presOf" srcId="{C4BCD58C-47E2-4789-8BC7-69E1C5FA3DB5}" destId="{9F873773-3171-4C7E-9726-BF837C52F4E9}" srcOrd="0" destOrd="0" presId="urn:microsoft.com/office/officeart/2005/8/layout/vList2"/>
    <dgm:cxn modelId="{95063BE5-93EA-4616-A0CF-17DF778E6BD4}" type="presOf" srcId="{DDEC22BF-409E-4009-B6A0-FD73F183CA08}" destId="{FB6A812A-BE40-4C7E-A7D2-E8BD72B0ACF4}" srcOrd="0" destOrd="0" presId="urn:microsoft.com/office/officeart/2005/8/layout/vList2"/>
    <dgm:cxn modelId="{4094A9E5-6B7D-43BF-9E91-5B6592D62735}" srcId="{DDEC22BF-409E-4009-B6A0-FD73F183CA08}" destId="{11464B16-AEC2-43F5-9E85-A0B6612E5EA2}" srcOrd="0" destOrd="0" parTransId="{8982B548-A4B0-47C6-8C3D-20BC36D9E56F}" sibTransId="{471C59DB-493B-4D76-8072-AA35CAC3A104}"/>
    <dgm:cxn modelId="{9EBDF7E7-166E-4E04-9B39-6FAFCFA297AB}" srcId="{DDEC22BF-409E-4009-B6A0-FD73F183CA08}" destId="{FCC40AEC-9F0B-4976-A3F1-0897B1DBB920}" srcOrd="2" destOrd="0" parTransId="{235D15BB-7D4F-4D41-B80B-DFDD8A2D6EB0}" sibTransId="{7F7C42FB-D91E-4581-9DA6-607E8612A030}"/>
    <dgm:cxn modelId="{52F957EB-A18D-4930-BD79-0F52A90DCC13}" srcId="{DDEC22BF-409E-4009-B6A0-FD73F183CA08}" destId="{0C5E4EF6-FCB0-4D14-82C2-F12A84000E26}" srcOrd="3" destOrd="0" parTransId="{12BCC03C-7DC3-45A8-B7BC-ECAB75D823D0}" sibTransId="{EBABB195-52E8-4D8B-AE7F-40EAB1B7E415}"/>
    <dgm:cxn modelId="{7905E064-E469-4178-A3FB-57C6981D1E5C}" type="presParOf" srcId="{FB6A812A-BE40-4C7E-A7D2-E8BD72B0ACF4}" destId="{8F5AD817-19A4-4C5B-8008-D842E508049B}" srcOrd="0" destOrd="0" presId="urn:microsoft.com/office/officeart/2005/8/layout/vList2"/>
    <dgm:cxn modelId="{1B7FF079-B721-48B0-BEF8-90D245B9FED4}" type="presParOf" srcId="{FB6A812A-BE40-4C7E-A7D2-E8BD72B0ACF4}" destId="{AD28EE09-6FF9-4D37-B175-881B27535497}" srcOrd="1" destOrd="0" presId="urn:microsoft.com/office/officeart/2005/8/layout/vList2"/>
    <dgm:cxn modelId="{A7D7A45C-C5DE-4882-B10B-00CADBD718B5}" type="presParOf" srcId="{FB6A812A-BE40-4C7E-A7D2-E8BD72B0ACF4}" destId="{CDD82E09-9850-489E-B5EA-A8E307DEAB1C}" srcOrd="2" destOrd="0" presId="urn:microsoft.com/office/officeart/2005/8/layout/vList2"/>
    <dgm:cxn modelId="{A3E31881-BD3A-423F-94BA-9F5478560717}" type="presParOf" srcId="{FB6A812A-BE40-4C7E-A7D2-E8BD72B0ACF4}" destId="{526FA1DE-E91F-44F3-89C9-837146B2D4E8}" srcOrd="3" destOrd="0" presId="urn:microsoft.com/office/officeart/2005/8/layout/vList2"/>
    <dgm:cxn modelId="{AE361811-61E0-4092-B57A-065681FA7EAA}" type="presParOf" srcId="{FB6A812A-BE40-4C7E-A7D2-E8BD72B0ACF4}" destId="{CF00E159-C7AF-46F7-BFE5-F7EB50077A34}" srcOrd="4" destOrd="0" presId="urn:microsoft.com/office/officeart/2005/8/layout/vList2"/>
    <dgm:cxn modelId="{68EBD942-0636-4447-B5FC-1996BC8E13BB}" type="presParOf" srcId="{FB6A812A-BE40-4C7E-A7D2-E8BD72B0ACF4}" destId="{DCC86B33-2838-45C0-88A6-8E1FA9DDC4AD}" srcOrd="5" destOrd="0" presId="urn:microsoft.com/office/officeart/2005/8/layout/vList2"/>
    <dgm:cxn modelId="{1F5DF1A7-2CE2-44FB-B3F6-41E2A6006008}" type="presParOf" srcId="{FB6A812A-BE40-4C7E-A7D2-E8BD72B0ACF4}" destId="{5BA1983C-AD23-4AA1-8275-6EC2E31F54E6}" srcOrd="6" destOrd="0" presId="urn:microsoft.com/office/officeart/2005/8/layout/vList2"/>
    <dgm:cxn modelId="{71E74B52-4D0F-47C0-8E35-30738C9C0BC8}" type="presParOf" srcId="{FB6A812A-BE40-4C7E-A7D2-E8BD72B0ACF4}" destId="{764D4BC0-5EEB-4C61-A902-AC81DA3989B0}" srcOrd="7" destOrd="0" presId="urn:microsoft.com/office/officeart/2005/8/layout/vList2"/>
    <dgm:cxn modelId="{9FDA3825-BA4D-40B9-A8F1-B092334DCD45}" type="presParOf" srcId="{FB6A812A-BE40-4C7E-A7D2-E8BD72B0ACF4}" destId="{9F873773-3171-4C7E-9726-BF837C52F4E9}" srcOrd="8" destOrd="0" presId="urn:microsoft.com/office/officeart/2005/8/layout/vList2"/>
    <dgm:cxn modelId="{60F6B030-DB30-4CC8-A8CF-8D46BDE4A229}" type="presParOf" srcId="{FB6A812A-BE40-4C7E-A7D2-E8BD72B0ACF4}" destId="{C053102C-07ED-4021-8448-08E1B65AEC8D}" srcOrd="9" destOrd="0" presId="urn:microsoft.com/office/officeart/2005/8/layout/vList2"/>
    <dgm:cxn modelId="{E3DE6537-4020-42BD-A345-DB5DA46FBBFC}" type="presParOf" srcId="{FB6A812A-BE40-4C7E-A7D2-E8BD72B0ACF4}" destId="{142FEAF4-8F77-4A3F-BA60-60872036788D}"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A668C7-AB2D-423C-B966-78A3C87AF27E}" type="doc">
      <dgm:prSet loTypeId="urn:microsoft.com/office/officeart/2005/8/layout/pList1" loCatId="list" qsTypeId="urn:microsoft.com/office/officeart/2005/8/quickstyle/simple1" qsCatId="simple" csTypeId="urn:microsoft.com/office/officeart/2005/8/colors/accent0_1" csCatId="mainScheme" phldr="1"/>
      <dgm:spPr/>
      <dgm:t>
        <a:bodyPr/>
        <a:lstStyle/>
        <a:p>
          <a:endParaRPr lang="lv-LV"/>
        </a:p>
      </dgm:t>
    </dgm:pt>
    <dgm:pt modelId="{B4A61033-C939-4CA0-9680-9243CB310A4C}" type="pres">
      <dgm:prSet presAssocID="{20A668C7-AB2D-423C-B966-78A3C87AF27E}" presName="Name0" presStyleCnt="0">
        <dgm:presLayoutVars>
          <dgm:dir/>
          <dgm:resizeHandles val="exact"/>
        </dgm:presLayoutVars>
      </dgm:prSet>
      <dgm:spPr/>
    </dgm:pt>
  </dgm:ptLst>
  <dgm:cxnLst>
    <dgm:cxn modelId="{7902449A-542C-4E4B-9583-CCA15A321448}" type="presOf" srcId="{20A668C7-AB2D-423C-B966-78A3C87AF27E}" destId="{B4A61033-C939-4CA0-9680-9243CB310A4C}" srcOrd="0"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AD817-19A4-4C5B-8008-D842E508049B}">
      <dsp:nvSpPr>
        <dsp:cNvPr id="0" name=""/>
        <dsp:cNvSpPr/>
      </dsp:nvSpPr>
      <dsp:spPr>
        <a:xfrm>
          <a:off x="0" y="72008"/>
          <a:ext cx="10515600" cy="638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a:t>Bāriņtiesā – 16 amata vietas:</a:t>
          </a:r>
          <a:endParaRPr lang="en-US" sz="2600" kern="1200"/>
        </a:p>
      </dsp:txBody>
      <dsp:txXfrm>
        <a:off x="31185" y="103193"/>
        <a:ext cx="10453230" cy="576450"/>
      </dsp:txXfrm>
    </dsp:sp>
    <dsp:sp modelId="{CDD82E09-9850-489E-B5EA-A8E307DEAB1C}">
      <dsp:nvSpPr>
        <dsp:cNvPr id="0" name=""/>
        <dsp:cNvSpPr/>
      </dsp:nvSpPr>
      <dsp:spPr>
        <a:xfrm>
          <a:off x="0" y="785709"/>
          <a:ext cx="10515600" cy="638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dirty="0"/>
            <a:t>Priekšsēdētāja amata vieta;</a:t>
          </a:r>
          <a:endParaRPr lang="en-US" sz="2600" kern="1200" dirty="0"/>
        </a:p>
      </dsp:txBody>
      <dsp:txXfrm>
        <a:off x="31185" y="816894"/>
        <a:ext cx="10453230" cy="576450"/>
      </dsp:txXfrm>
    </dsp:sp>
    <dsp:sp modelId="{CF00E159-C7AF-46F7-BFE5-F7EB50077A34}">
      <dsp:nvSpPr>
        <dsp:cNvPr id="0" name=""/>
        <dsp:cNvSpPr/>
      </dsp:nvSpPr>
      <dsp:spPr>
        <a:xfrm>
          <a:off x="0" y="1499409"/>
          <a:ext cx="10515600" cy="638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a:t>Priekšsēdētāja vietnieks – 2 amata vietas;</a:t>
          </a:r>
          <a:endParaRPr lang="en-US" sz="2600" kern="1200"/>
        </a:p>
      </dsp:txBody>
      <dsp:txXfrm>
        <a:off x="31185" y="1530594"/>
        <a:ext cx="10453230" cy="576450"/>
      </dsp:txXfrm>
    </dsp:sp>
    <dsp:sp modelId="{5BA1983C-AD23-4AA1-8275-6EC2E31F54E6}">
      <dsp:nvSpPr>
        <dsp:cNvPr id="0" name=""/>
        <dsp:cNvSpPr/>
      </dsp:nvSpPr>
      <dsp:spPr>
        <a:xfrm>
          <a:off x="0" y="2213109"/>
          <a:ext cx="10515600" cy="638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dirty="0"/>
            <a:t>Priekšsēdētāja palīga amata vieta;</a:t>
          </a:r>
          <a:endParaRPr lang="en-US" sz="2600" kern="1200" dirty="0"/>
        </a:p>
      </dsp:txBody>
      <dsp:txXfrm>
        <a:off x="31185" y="2244294"/>
        <a:ext cx="10453230" cy="576450"/>
      </dsp:txXfrm>
    </dsp:sp>
    <dsp:sp modelId="{9F873773-3171-4C7E-9726-BF837C52F4E9}">
      <dsp:nvSpPr>
        <dsp:cNvPr id="0" name=""/>
        <dsp:cNvSpPr/>
      </dsp:nvSpPr>
      <dsp:spPr>
        <a:xfrm>
          <a:off x="0" y="2926809"/>
          <a:ext cx="10515600" cy="638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dirty="0"/>
            <a:t>Bāriņtiesas locekļi – 12 amata vietas;</a:t>
          </a:r>
          <a:endParaRPr lang="en-US" sz="2600" kern="1200" dirty="0"/>
        </a:p>
      </dsp:txBody>
      <dsp:txXfrm>
        <a:off x="31185" y="2957994"/>
        <a:ext cx="10453230" cy="576450"/>
      </dsp:txXfrm>
    </dsp:sp>
    <dsp:sp modelId="{142FEAF4-8F77-4A3F-BA60-60872036788D}">
      <dsp:nvSpPr>
        <dsp:cNvPr id="0" name=""/>
        <dsp:cNvSpPr/>
      </dsp:nvSpPr>
      <dsp:spPr>
        <a:xfrm>
          <a:off x="0" y="3640509"/>
          <a:ext cx="10515600" cy="638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dirty="0"/>
            <a:t>Bāriņtiesas sekretāra/arhivāra amata vieta. </a:t>
          </a:r>
          <a:endParaRPr lang="en-US" sz="2600" kern="1200" dirty="0"/>
        </a:p>
      </dsp:txBody>
      <dsp:txXfrm>
        <a:off x="31185" y="3671694"/>
        <a:ext cx="10453230" cy="5764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zils">
    <p:bg>
      <p:bgRef idx="1001">
        <a:schemeClr val="bg1"/>
      </p:bgRef>
    </p:bg>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3B94741-43FC-40FB-8914-BEF17592F7BB}"/>
              </a:ext>
            </a:extLst>
          </p:cNvPr>
          <p:cNvSpPr>
            <a:spLocks noGrp="1"/>
          </p:cNvSpPr>
          <p:nvPr>
            <p:ph type="ctrTitle" hasCustomPrompt="1"/>
          </p:nvPr>
        </p:nvSpPr>
        <p:spPr>
          <a:xfrm>
            <a:off x="1524000" y="1122363"/>
            <a:ext cx="9144000" cy="2387600"/>
          </a:xfrm>
        </p:spPr>
        <p:txBody>
          <a:bodyPr anchor="b"/>
          <a:lstStyle>
            <a:lvl1pPr algn="ctr">
              <a:defRPr sz="8000" b="1"/>
            </a:lvl1pPr>
          </a:lstStyle>
          <a:p>
            <a:r>
              <a:rPr lang="lv-LV" dirty="0"/>
              <a:t>VIRSRAKSTS</a:t>
            </a:r>
          </a:p>
        </p:txBody>
      </p:sp>
      <p:sp>
        <p:nvSpPr>
          <p:cNvPr id="3" name="Apakšvirsraksts 2">
            <a:extLst>
              <a:ext uri="{FF2B5EF4-FFF2-40B4-BE49-F238E27FC236}">
                <a16:creationId xmlns:a16="http://schemas.microsoft.com/office/drawing/2014/main" id="{9B183A2B-916A-4E8A-835C-D5ABB2A03F4E}"/>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2800">
                <a:solidFill>
                  <a:schemeClr val="tx2"/>
                </a:solidFill>
                <a:latin typeface="Calibri Light" panose="020F0302020204030204" pitchFamily="34" charset="0"/>
                <a:cs typeface="Calibri Light" panose="020F03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Apakšvirsraksts</a:t>
            </a:r>
          </a:p>
        </p:txBody>
      </p:sp>
      <p:sp>
        <p:nvSpPr>
          <p:cNvPr id="4" name="Datuma vietturis 3">
            <a:extLst>
              <a:ext uri="{FF2B5EF4-FFF2-40B4-BE49-F238E27FC236}">
                <a16:creationId xmlns:a16="http://schemas.microsoft.com/office/drawing/2014/main" id="{A42506B6-5BD7-4668-A661-6813B88E24D0}"/>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5" name="Kājenes vietturis 4">
            <a:extLst>
              <a:ext uri="{FF2B5EF4-FFF2-40B4-BE49-F238E27FC236}">
                <a16:creationId xmlns:a16="http://schemas.microsoft.com/office/drawing/2014/main" id="{954FEB4F-04E6-4925-B753-D2DDE31A686C}"/>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7E01CDBF-CF55-4CF4-BF1F-1F4326973160}"/>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55396782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7E9583A-A406-48A5-94AE-7E761AE1A321}"/>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B1BCE02B-DCDA-42F3-91F4-E7BB1F132540}"/>
              </a:ext>
            </a:extLst>
          </p:cNvPr>
          <p:cNvSpPr>
            <a:spLocks noGrp="1"/>
          </p:cNvSpPr>
          <p:nvPr>
            <p:ph type="body" idx="1"/>
          </p:nvPr>
        </p:nvSpPr>
        <p:spPr>
          <a:xfrm>
            <a:off x="839788" y="1681163"/>
            <a:ext cx="5157787"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F8E1F3C8-5D66-4A48-8CE5-272FAFCA8FFE}"/>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lv-LV" dirty="0"/>
          </a:p>
        </p:txBody>
      </p:sp>
      <p:sp>
        <p:nvSpPr>
          <p:cNvPr id="5" name="Teksta vietturis 4">
            <a:extLst>
              <a:ext uri="{FF2B5EF4-FFF2-40B4-BE49-F238E27FC236}">
                <a16:creationId xmlns:a16="http://schemas.microsoft.com/office/drawing/2014/main" id="{BB3A44CE-A039-475E-A1C6-9E50A2013035}"/>
              </a:ext>
            </a:extLst>
          </p:cNvPr>
          <p:cNvSpPr>
            <a:spLocks noGrp="1"/>
          </p:cNvSpPr>
          <p:nvPr>
            <p:ph type="body" sz="quarter" idx="3"/>
          </p:nvPr>
        </p:nvSpPr>
        <p:spPr>
          <a:xfrm>
            <a:off x="6172200" y="1681163"/>
            <a:ext cx="5183188"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8CD55756-BC21-4576-A519-200D8580127F}"/>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E79E7A16-F3F0-42BE-8986-285AD2D7387D}"/>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8" name="Kājenes vietturis 7">
            <a:extLst>
              <a:ext uri="{FF2B5EF4-FFF2-40B4-BE49-F238E27FC236}">
                <a16:creationId xmlns:a16="http://schemas.microsoft.com/office/drawing/2014/main" id="{50EF3DAC-6D1E-4EBB-BC85-4C1BDB6F87C2}"/>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5C885D77-1CF3-4E6E-B862-0656B914C6B4}"/>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1438209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kai virsraksts zil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8D7B85-DE1C-4559-BE49-5C5A7F4ED0C8}"/>
              </a:ext>
            </a:extLst>
          </p:cNvPr>
          <p:cNvSpPr>
            <a:spLocks noGrp="1"/>
          </p:cNvSpPr>
          <p:nvPr>
            <p:ph type="title"/>
          </p:nvPr>
        </p:nvSpPr>
        <p:spPr>
          <a:xfrm>
            <a:off x="838200" y="2766218"/>
            <a:ext cx="10515600" cy="1325563"/>
          </a:xfrm>
        </p:spPr>
        <p:txBody>
          <a:bodyPr>
            <a:normAutofit/>
          </a:bodyPr>
          <a:lstStyle>
            <a:lvl1pPr algn="ctr">
              <a:defRPr sz="5400"/>
            </a:lvl1pPr>
          </a:lstStyle>
          <a:p>
            <a:r>
              <a:rPr lang="lv-LV"/>
              <a:t>Rediģēt šablona virsraksta stilu</a:t>
            </a:r>
            <a:endParaRPr lang="lv-LV" dirty="0"/>
          </a:p>
        </p:txBody>
      </p:sp>
      <p:sp>
        <p:nvSpPr>
          <p:cNvPr id="3" name="Datuma vietturis 2">
            <a:extLst>
              <a:ext uri="{FF2B5EF4-FFF2-40B4-BE49-F238E27FC236}">
                <a16:creationId xmlns:a16="http://schemas.microsoft.com/office/drawing/2014/main" id="{0F7DC699-B7ED-4206-87A3-30FE55093DDF}"/>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4" name="Kājenes vietturis 3">
            <a:extLst>
              <a:ext uri="{FF2B5EF4-FFF2-40B4-BE49-F238E27FC236}">
                <a16:creationId xmlns:a16="http://schemas.microsoft.com/office/drawing/2014/main" id="{B980E125-3098-45BE-8687-1900EF33BBAC}"/>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3BCCA1F3-B415-4D42-91AF-C5BF2B6D45AD}"/>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661100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kai virsraksts sarkan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8D7B85-DE1C-4559-BE49-5C5A7F4ED0C8}"/>
              </a:ext>
            </a:extLst>
          </p:cNvPr>
          <p:cNvSpPr>
            <a:spLocks noGrp="1"/>
          </p:cNvSpPr>
          <p:nvPr>
            <p:ph type="title"/>
          </p:nvPr>
        </p:nvSpPr>
        <p:spPr>
          <a:xfrm>
            <a:off x="838200" y="2766218"/>
            <a:ext cx="10515600" cy="1325563"/>
          </a:xfrm>
        </p:spPr>
        <p:txBody>
          <a:bodyPr>
            <a:normAutofit/>
          </a:bodyPr>
          <a:lstStyle>
            <a:lvl1pPr algn="ctr">
              <a:defRPr sz="5400">
                <a:solidFill>
                  <a:schemeClr val="tx2"/>
                </a:solidFill>
              </a:defRPr>
            </a:lvl1pPr>
          </a:lstStyle>
          <a:p>
            <a:r>
              <a:rPr lang="lv-LV"/>
              <a:t>Rediģēt šablona virsraksta stilu</a:t>
            </a:r>
            <a:endParaRPr lang="lv-LV" dirty="0"/>
          </a:p>
        </p:txBody>
      </p:sp>
      <p:sp>
        <p:nvSpPr>
          <p:cNvPr id="3" name="Datuma vietturis 2">
            <a:extLst>
              <a:ext uri="{FF2B5EF4-FFF2-40B4-BE49-F238E27FC236}">
                <a16:creationId xmlns:a16="http://schemas.microsoft.com/office/drawing/2014/main" id="{0F7DC699-B7ED-4206-87A3-30FE55093DDF}"/>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4" name="Kājenes vietturis 3">
            <a:extLst>
              <a:ext uri="{FF2B5EF4-FFF2-40B4-BE49-F238E27FC236}">
                <a16:creationId xmlns:a16="http://schemas.microsoft.com/office/drawing/2014/main" id="{B980E125-3098-45BE-8687-1900EF33BBAC}"/>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3BCCA1F3-B415-4D42-91AF-C5BF2B6D45AD}"/>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4010112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D56BDD18-E24B-4145-BA31-82E3DE26DE19}"/>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3" name="Kājenes vietturis 2">
            <a:extLst>
              <a:ext uri="{FF2B5EF4-FFF2-40B4-BE49-F238E27FC236}">
                <a16:creationId xmlns:a16="http://schemas.microsoft.com/office/drawing/2014/main" id="{204A4067-2413-40C5-A007-E1954260BFE3}"/>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5EFAFC35-725C-4B88-816F-CC4A5CC63142}"/>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28688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ukšs sarkans">
    <p:bg>
      <p:bgPr>
        <a:solidFill>
          <a:schemeClr val="tx2"/>
        </a:solidFill>
        <a:effectLst/>
      </p:bgPr>
    </p:bg>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D56BDD18-E24B-4145-BA31-82E3DE26DE19}"/>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3" name="Kājenes vietturis 2">
            <a:extLst>
              <a:ext uri="{FF2B5EF4-FFF2-40B4-BE49-F238E27FC236}">
                <a16:creationId xmlns:a16="http://schemas.microsoft.com/office/drawing/2014/main" id="{204A4067-2413-40C5-A007-E1954260BFE3}"/>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5EFAFC35-725C-4B88-816F-CC4A5CC63142}"/>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3239703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ukšs zils">
    <p:bg>
      <p:bgPr>
        <a:solidFill>
          <a:schemeClr val="tx1"/>
        </a:solidFill>
        <a:effectLst/>
      </p:bgPr>
    </p:bg>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D56BDD18-E24B-4145-BA31-82E3DE26DE19}"/>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3" name="Kājenes vietturis 2">
            <a:extLst>
              <a:ext uri="{FF2B5EF4-FFF2-40B4-BE49-F238E27FC236}">
                <a16:creationId xmlns:a16="http://schemas.microsoft.com/office/drawing/2014/main" id="{204A4067-2413-40C5-A007-E1954260BFE3}"/>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5EFAFC35-725C-4B88-816F-CC4A5CC63142}"/>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1410287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6F3C298-F382-4E8F-A1A3-9C4B3D893CA0}"/>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2A5AA84D-C4C2-4AF8-9248-7E24D786B1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DA8D32F5-4891-48FF-9D6D-FC39636361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68F8BE01-7899-4EF6-8388-F7A13856B86B}"/>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6" name="Kājenes vietturis 5">
            <a:extLst>
              <a:ext uri="{FF2B5EF4-FFF2-40B4-BE49-F238E27FC236}">
                <a16:creationId xmlns:a16="http://schemas.microsoft.com/office/drawing/2014/main" id="{4023E503-A83B-45F4-A96A-BEBC888A527E}"/>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C55CA2ED-1043-46B7-83D6-B67A3F186468}"/>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17485240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10480D2-772D-4197-8F94-1FF8C076773C}"/>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093B8764-F3BF-49E4-9783-304285152C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ikonas, lai pievienotu attēlu</a:t>
            </a:r>
          </a:p>
        </p:txBody>
      </p:sp>
      <p:sp>
        <p:nvSpPr>
          <p:cNvPr id="4" name="Teksta vietturis 3">
            <a:extLst>
              <a:ext uri="{FF2B5EF4-FFF2-40B4-BE49-F238E27FC236}">
                <a16:creationId xmlns:a16="http://schemas.microsoft.com/office/drawing/2014/main" id="{86215302-DFC0-4941-B713-4FD3740EA4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4F70F5B8-52AE-45FC-AE93-D25DD6E2E441}"/>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6" name="Kājenes vietturis 5">
            <a:extLst>
              <a:ext uri="{FF2B5EF4-FFF2-40B4-BE49-F238E27FC236}">
                <a16:creationId xmlns:a16="http://schemas.microsoft.com/office/drawing/2014/main" id="{F193F98D-67C1-4FB3-935B-91E2D36CD547}"/>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1E3BE964-0F76-4240-8DAD-E7E216581EE8}"/>
              </a:ext>
            </a:extLst>
          </p:cNvPr>
          <p:cNvSpPr>
            <a:spLocks noGrp="1"/>
          </p:cNvSpPr>
          <p:nvPr>
            <p:ph type="sldNum" sz="quarter" idx="12"/>
          </p:nvPr>
        </p:nvSpPr>
        <p:spPr/>
        <p:txBody>
          <a:bodyPr/>
          <a:lstStyle/>
          <a:p>
            <a:fld id="{ED1FA485-140A-4798-BC37-52BA9CF811A4}" type="slidenum">
              <a:rPr lang="lv-LV" smtClean="0"/>
              <a:t>‹#›</a:t>
            </a:fld>
            <a:endParaRPr lang="lv-LV"/>
          </a:p>
        </p:txBody>
      </p:sp>
      <p:pic>
        <p:nvPicPr>
          <p:cNvPr id="8" name="Attēls 7">
            <a:extLst>
              <a:ext uri="{FF2B5EF4-FFF2-40B4-BE49-F238E27FC236}">
                <a16:creationId xmlns:a16="http://schemas.microsoft.com/office/drawing/2014/main" id="{38C2F0A4-5B63-4528-99CE-FAF5597E4CBB}"/>
              </a:ext>
            </a:extLst>
          </p:cNvPr>
          <p:cNvPicPr>
            <a:picLocks noChangeAspect="1"/>
          </p:cNvPicPr>
          <p:nvPr/>
        </p:nvPicPr>
        <p:blipFill>
          <a:blip r:embed="rId2"/>
          <a:stretch>
            <a:fillRect/>
          </a:stretch>
        </p:blipFill>
        <p:spPr>
          <a:xfrm>
            <a:off x="5733257" y="6349959"/>
            <a:ext cx="725487" cy="390178"/>
          </a:xfrm>
          <a:prstGeom prst="rect">
            <a:avLst/>
          </a:prstGeom>
        </p:spPr>
      </p:pic>
      <p:pic>
        <p:nvPicPr>
          <p:cNvPr id="9" name="Attēls 8">
            <a:extLst>
              <a:ext uri="{FF2B5EF4-FFF2-40B4-BE49-F238E27FC236}">
                <a16:creationId xmlns:a16="http://schemas.microsoft.com/office/drawing/2014/main" id="{2CB8D777-85EE-4719-84B4-C8E988B67660}"/>
              </a:ext>
            </a:extLst>
          </p:cNvPr>
          <p:cNvPicPr>
            <a:picLocks noChangeAspect="1"/>
          </p:cNvPicPr>
          <p:nvPr/>
        </p:nvPicPr>
        <p:blipFill>
          <a:blip r:embed="rId2"/>
          <a:stretch>
            <a:fillRect/>
          </a:stretch>
        </p:blipFill>
        <p:spPr>
          <a:xfrm>
            <a:off x="5733257" y="6349959"/>
            <a:ext cx="725487" cy="390178"/>
          </a:xfrm>
          <a:prstGeom prst="rect">
            <a:avLst/>
          </a:prstGeom>
        </p:spPr>
      </p:pic>
      <p:pic>
        <p:nvPicPr>
          <p:cNvPr id="10" name="Attēls 9">
            <a:extLst>
              <a:ext uri="{FF2B5EF4-FFF2-40B4-BE49-F238E27FC236}">
                <a16:creationId xmlns:a16="http://schemas.microsoft.com/office/drawing/2014/main" id="{E39406AB-200B-4592-9E41-EF0E04E4FF92}"/>
              </a:ext>
            </a:extLst>
          </p:cNvPr>
          <p:cNvPicPr>
            <a:picLocks noChangeAspect="1"/>
          </p:cNvPicPr>
          <p:nvPr/>
        </p:nvPicPr>
        <p:blipFill>
          <a:blip r:embed="rId2"/>
          <a:stretch>
            <a:fillRect/>
          </a:stretch>
        </p:blipFill>
        <p:spPr>
          <a:xfrm>
            <a:off x="5733257" y="6349959"/>
            <a:ext cx="725487" cy="390178"/>
          </a:xfrm>
          <a:prstGeom prst="rect">
            <a:avLst/>
          </a:prstGeom>
        </p:spPr>
      </p:pic>
    </p:spTree>
    <p:extLst>
      <p:ext uri="{BB962C8B-B14F-4D97-AF65-F5344CB8AC3E}">
        <p14:creationId xmlns:p14="http://schemas.microsoft.com/office/powerpoint/2010/main" val="9558788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Intro">
    <p:bg>
      <p:bgRef idx="1001">
        <a:schemeClr val="bg1"/>
      </p:bgRef>
    </p:bg>
    <p:spTree>
      <p:nvGrpSpPr>
        <p:cNvPr id="1" name=""/>
        <p:cNvGrpSpPr/>
        <p:nvPr/>
      </p:nvGrpSpPr>
      <p:grpSpPr>
        <a:xfrm>
          <a:off x="0" y="0"/>
          <a:ext cx="0" cy="0"/>
          <a:chOff x="0" y="0"/>
          <a:chExt cx="0" cy="0"/>
        </a:xfrm>
      </p:grpSpPr>
      <p:pic>
        <p:nvPicPr>
          <p:cNvPr id="8" name="Attēls 7">
            <a:extLst>
              <a:ext uri="{FF2B5EF4-FFF2-40B4-BE49-F238E27FC236}">
                <a16:creationId xmlns:a16="http://schemas.microsoft.com/office/drawing/2014/main" id="{D7E8C9AC-E631-46EE-AC8A-E2CA9EA74E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6559" y="2034190"/>
            <a:ext cx="5358882" cy="2491043"/>
          </a:xfrm>
          <a:prstGeom prst="rect">
            <a:avLst/>
          </a:prstGeom>
        </p:spPr>
      </p:pic>
    </p:spTree>
    <p:extLst>
      <p:ext uri="{BB962C8B-B14F-4D97-AF65-F5344CB8AC3E}">
        <p14:creationId xmlns:p14="http://schemas.microsoft.com/office/powerpoint/2010/main" val="4125959294"/>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Divi satura bloki 2">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04433B15-84FB-455C-9F96-19A8812BB021}"/>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E8775BE0-5C9B-4531-A7A9-B146BBBD1301}"/>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5DD2BC0A-15D2-4264-B55D-5E3712333399}"/>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6" name="Kājenes vietturis 5">
            <a:extLst>
              <a:ext uri="{FF2B5EF4-FFF2-40B4-BE49-F238E27FC236}">
                <a16:creationId xmlns:a16="http://schemas.microsoft.com/office/drawing/2014/main" id="{48C44094-ECDE-4ADD-997D-F16FBE00B382}"/>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03F0324A-79F7-4F15-B861-AB24C886B18A}"/>
              </a:ext>
            </a:extLst>
          </p:cNvPr>
          <p:cNvSpPr>
            <a:spLocks noGrp="1"/>
          </p:cNvSpPr>
          <p:nvPr>
            <p:ph type="sldNum" sz="quarter" idx="12"/>
          </p:nvPr>
        </p:nvSpPr>
        <p:spPr/>
        <p:txBody>
          <a:bodyPr/>
          <a:lstStyle/>
          <a:p>
            <a:fld id="{ED1FA485-140A-4798-BC37-52BA9CF811A4}" type="slidenum">
              <a:rPr lang="lv-LV" smtClean="0"/>
              <a:t>‹#›</a:t>
            </a:fld>
            <a:endParaRPr lang="lv-LV"/>
          </a:p>
        </p:txBody>
      </p:sp>
      <p:sp>
        <p:nvSpPr>
          <p:cNvPr id="8" name="Virsraksts 1">
            <a:extLst>
              <a:ext uri="{FF2B5EF4-FFF2-40B4-BE49-F238E27FC236}">
                <a16:creationId xmlns:a16="http://schemas.microsoft.com/office/drawing/2014/main" id="{0E66557F-B375-4056-9C15-C53C2F670144}"/>
              </a:ext>
            </a:extLst>
          </p:cNvPr>
          <p:cNvSpPr>
            <a:spLocks noGrp="1"/>
          </p:cNvSpPr>
          <p:nvPr>
            <p:ph type="title"/>
          </p:nvPr>
        </p:nvSpPr>
        <p:spPr>
          <a:xfrm>
            <a:off x="838200" y="681037"/>
            <a:ext cx="10515600" cy="720304"/>
          </a:xfrm>
          <a:solidFill>
            <a:schemeClr val="tx1"/>
          </a:solidFill>
        </p:spPr>
        <p:txBody>
          <a:bodyPr/>
          <a:lstStyle>
            <a:lvl1pPr>
              <a:defRPr>
                <a:solidFill>
                  <a:schemeClr val="bg1"/>
                </a:solidFill>
              </a:defRPr>
            </a:lvl1pPr>
          </a:lstStyle>
          <a:p>
            <a:r>
              <a:rPr lang="lv-LV"/>
              <a:t>Rediģēt šablona virsraksta stilu</a:t>
            </a:r>
            <a:endParaRPr lang="lv-LV" dirty="0"/>
          </a:p>
        </p:txBody>
      </p:sp>
    </p:spTree>
    <p:extLst>
      <p:ext uri="{BB962C8B-B14F-4D97-AF65-F5344CB8AC3E}">
        <p14:creationId xmlns:p14="http://schemas.microsoft.com/office/powerpoint/2010/main" val="439940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Virsraksta slaids sarkans">
    <p:bg>
      <p:bgPr>
        <a:solidFill>
          <a:schemeClr val="bg2"/>
        </a:solidFill>
        <a:effectLst/>
      </p:bgPr>
    </p:bg>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3B94741-43FC-40FB-8914-BEF17592F7BB}"/>
              </a:ext>
            </a:extLst>
          </p:cNvPr>
          <p:cNvSpPr>
            <a:spLocks noGrp="1"/>
          </p:cNvSpPr>
          <p:nvPr>
            <p:ph type="ctrTitle" hasCustomPrompt="1"/>
          </p:nvPr>
        </p:nvSpPr>
        <p:spPr>
          <a:xfrm>
            <a:off x="1524000" y="1122363"/>
            <a:ext cx="9144000" cy="2387600"/>
          </a:xfrm>
        </p:spPr>
        <p:txBody>
          <a:bodyPr anchor="b">
            <a:normAutofit/>
          </a:bodyPr>
          <a:lstStyle>
            <a:lvl1pPr algn="ctr">
              <a:defRPr sz="8000" b="1"/>
            </a:lvl1pPr>
          </a:lstStyle>
          <a:p>
            <a:r>
              <a:rPr lang="lv-LV" dirty="0"/>
              <a:t>VIRSRAKSTS</a:t>
            </a:r>
          </a:p>
        </p:txBody>
      </p:sp>
      <p:sp>
        <p:nvSpPr>
          <p:cNvPr id="3" name="Apakšvirsraksts 2">
            <a:extLst>
              <a:ext uri="{FF2B5EF4-FFF2-40B4-BE49-F238E27FC236}">
                <a16:creationId xmlns:a16="http://schemas.microsoft.com/office/drawing/2014/main" id="{9B183A2B-916A-4E8A-835C-D5ABB2A03F4E}"/>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2800">
                <a:solidFill>
                  <a:schemeClr val="tx2"/>
                </a:solidFill>
                <a:latin typeface="Calibri Light" panose="020F0302020204030204" pitchFamily="34" charset="0"/>
                <a:cs typeface="Calibri Light" panose="020F03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Apakšvirsraksts</a:t>
            </a:r>
          </a:p>
        </p:txBody>
      </p:sp>
      <p:sp>
        <p:nvSpPr>
          <p:cNvPr id="4" name="Datuma vietturis 3">
            <a:extLst>
              <a:ext uri="{FF2B5EF4-FFF2-40B4-BE49-F238E27FC236}">
                <a16:creationId xmlns:a16="http://schemas.microsoft.com/office/drawing/2014/main" id="{A42506B6-5BD7-4668-A661-6813B88E24D0}"/>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5" name="Kājenes vietturis 4">
            <a:extLst>
              <a:ext uri="{FF2B5EF4-FFF2-40B4-BE49-F238E27FC236}">
                <a16:creationId xmlns:a16="http://schemas.microsoft.com/office/drawing/2014/main" id="{954FEB4F-04E6-4925-B753-D2DDE31A686C}"/>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7E01CDBF-CF55-4CF4-BF1F-1F4326973160}"/>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3096007109"/>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_Divi satura bloki 2">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04433B15-84FB-455C-9F96-19A8812BB021}"/>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E8775BE0-5C9B-4531-A7A9-B146BBBD1301}"/>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5DD2BC0A-15D2-4264-B55D-5E3712333399}"/>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6" name="Kājenes vietturis 5">
            <a:extLst>
              <a:ext uri="{FF2B5EF4-FFF2-40B4-BE49-F238E27FC236}">
                <a16:creationId xmlns:a16="http://schemas.microsoft.com/office/drawing/2014/main" id="{48C44094-ECDE-4ADD-997D-F16FBE00B382}"/>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03F0324A-79F7-4F15-B861-AB24C886B18A}"/>
              </a:ext>
            </a:extLst>
          </p:cNvPr>
          <p:cNvSpPr>
            <a:spLocks noGrp="1"/>
          </p:cNvSpPr>
          <p:nvPr>
            <p:ph type="sldNum" sz="quarter" idx="12"/>
          </p:nvPr>
        </p:nvSpPr>
        <p:spPr/>
        <p:txBody>
          <a:bodyPr/>
          <a:lstStyle/>
          <a:p>
            <a:fld id="{ED1FA485-140A-4798-BC37-52BA9CF811A4}" type="slidenum">
              <a:rPr lang="lv-LV" smtClean="0"/>
              <a:t>‹#›</a:t>
            </a:fld>
            <a:endParaRPr lang="lv-LV"/>
          </a:p>
        </p:txBody>
      </p:sp>
      <p:sp>
        <p:nvSpPr>
          <p:cNvPr id="8" name="Virsraksts 1">
            <a:extLst>
              <a:ext uri="{FF2B5EF4-FFF2-40B4-BE49-F238E27FC236}">
                <a16:creationId xmlns:a16="http://schemas.microsoft.com/office/drawing/2014/main" id="{0E66557F-B375-4056-9C15-C53C2F670144}"/>
              </a:ext>
            </a:extLst>
          </p:cNvPr>
          <p:cNvSpPr>
            <a:spLocks noGrp="1"/>
          </p:cNvSpPr>
          <p:nvPr>
            <p:ph type="title"/>
          </p:nvPr>
        </p:nvSpPr>
        <p:spPr>
          <a:xfrm>
            <a:off x="838200" y="681037"/>
            <a:ext cx="10515600" cy="720304"/>
          </a:xfrm>
          <a:solidFill>
            <a:schemeClr val="tx1"/>
          </a:solidFill>
        </p:spPr>
        <p:txBody>
          <a:bodyPr/>
          <a:lstStyle>
            <a:lvl1pPr>
              <a:defRPr>
                <a:solidFill>
                  <a:schemeClr val="bg1"/>
                </a:solidFill>
              </a:defRPr>
            </a:lvl1pPr>
          </a:lstStyle>
          <a:p>
            <a:r>
              <a:rPr lang="lv-LV"/>
              <a:t>Rediģēt šablona virsraksta stilu</a:t>
            </a:r>
            <a:endParaRPr lang="lv-LV" dirty="0"/>
          </a:p>
        </p:txBody>
      </p:sp>
    </p:spTree>
    <p:extLst>
      <p:ext uri="{BB962C8B-B14F-4D97-AF65-F5344CB8AC3E}">
        <p14:creationId xmlns:p14="http://schemas.microsoft.com/office/powerpoint/2010/main" val="1025119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rsraksts un saturs 1">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D8FB2E2-0215-46AD-B0AB-D4F4259983FD}"/>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49770AFD-1E2D-4056-8F47-6342DC1BDDFA}"/>
              </a:ext>
            </a:extLst>
          </p:cNvPr>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lv-LV" dirty="0"/>
          </a:p>
        </p:txBody>
      </p:sp>
      <p:sp>
        <p:nvSpPr>
          <p:cNvPr id="4" name="Datuma vietturis 3">
            <a:extLst>
              <a:ext uri="{FF2B5EF4-FFF2-40B4-BE49-F238E27FC236}">
                <a16:creationId xmlns:a16="http://schemas.microsoft.com/office/drawing/2014/main" id="{4302B7B4-4642-4D6C-8C60-AEA9BAE6BD95}"/>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5" name="Kājenes vietturis 4">
            <a:extLst>
              <a:ext uri="{FF2B5EF4-FFF2-40B4-BE49-F238E27FC236}">
                <a16:creationId xmlns:a16="http://schemas.microsoft.com/office/drawing/2014/main" id="{922E061D-4120-4F45-B05C-AE51F74A72B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113513CF-1572-491B-9EFB-892269FF10AE}"/>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3788706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Virsraksts un saturs 2">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D8FB2E2-0215-46AD-B0AB-D4F4259983FD}"/>
              </a:ext>
            </a:extLst>
          </p:cNvPr>
          <p:cNvSpPr>
            <a:spLocks noGrp="1"/>
          </p:cNvSpPr>
          <p:nvPr>
            <p:ph type="title"/>
          </p:nvPr>
        </p:nvSpPr>
        <p:spPr>
          <a:xfrm>
            <a:off x="838200" y="681037"/>
            <a:ext cx="10515600" cy="720304"/>
          </a:xfrm>
          <a:solidFill>
            <a:schemeClr val="tx1"/>
          </a:solidFill>
        </p:spPr>
        <p:txBody>
          <a:bodyPr/>
          <a:lstStyle>
            <a:lvl1pPr>
              <a:defRPr>
                <a:solidFill>
                  <a:schemeClr val="bg1"/>
                </a:solidFill>
              </a:defRPr>
            </a:lvl1pPr>
          </a:lstStyle>
          <a:p>
            <a:r>
              <a:rPr lang="lv-LV"/>
              <a:t>Rediģēt šablona virsraksta stilu</a:t>
            </a:r>
            <a:endParaRPr lang="lv-LV" dirty="0"/>
          </a:p>
        </p:txBody>
      </p:sp>
      <p:sp>
        <p:nvSpPr>
          <p:cNvPr id="3" name="Satura vietturis 2">
            <a:extLst>
              <a:ext uri="{FF2B5EF4-FFF2-40B4-BE49-F238E27FC236}">
                <a16:creationId xmlns:a16="http://schemas.microsoft.com/office/drawing/2014/main" id="{49770AFD-1E2D-4056-8F47-6342DC1BDDFA}"/>
              </a:ext>
            </a:extLst>
          </p:cNvPr>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lv-LV" dirty="0"/>
          </a:p>
        </p:txBody>
      </p:sp>
      <p:sp>
        <p:nvSpPr>
          <p:cNvPr id="4" name="Datuma vietturis 3">
            <a:extLst>
              <a:ext uri="{FF2B5EF4-FFF2-40B4-BE49-F238E27FC236}">
                <a16:creationId xmlns:a16="http://schemas.microsoft.com/office/drawing/2014/main" id="{4302B7B4-4642-4D6C-8C60-AEA9BAE6BD95}"/>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5" name="Kājenes vietturis 4">
            <a:extLst>
              <a:ext uri="{FF2B5EF4-FFF2-40B4-BE49-F238E27FC236}">
                <a16:creationId xmlns:a16="http://schemas.microsoft.com/office/drawing/2014/main" id="{922E061D-4120-4F45-B05C-AE51F74A72B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113513CF-1572-491B-9EFB-892269FF10AE}"/>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50162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3128622-0E57-4FF8-9FA2-ADD767A54EBA}"/>
              </a:ext>
            </a:extLst>
          </p:cNvPr>
          <p:cNvSpPr>
            <a:spLocks noGrp="1"/>
          </p:cNvSpPr>
          <p:nvPr>
            <p:ph type="title"/>
          </p:nvPr>
        </p:nvSpPr>
        <p:spPr>
          <a:xfrm>
            <a:off x="831850" y="1709738"/>
            <a:ext cx="10515600" cy="1873047"/>
          </a:xfrm>
        </p:spPr>
        <p:txBody>
          <a:bodyPr anchor="b"/>
          <a:lstStyle>
            <a:lvl1pPr algn="ctr">
              <a:defRPr sz="6000"/>
            </a:lvl1pPr>
          </a:lstStyle>
          <a:p>
            <a:r>
              <a:rPr lang="lv-LV"/>
              <a:t>Rediģēt šablona virsraksta stilu</a:t>
            </a:r>
            <a:endParaRPr lang="lv-LV" dirty="0"/>
          </a:p>
        </p:txBody>
      </p:sp>
      <p:sp>
        <p:nvSpPr>
          <p:cNvPr id="3" name="Teksta vietturis 2">
            <a:extLst>
              <a:ext uri="{FF2B5EF4-FFF2-40B4-BE49-F238E27FC236}">
                <a16:creationId xmlns:a16="http://schemas.microsoft.com/office/drawing/2014/main" id="{EBC658E9-7949-4834-BE24-C37615059388}"/>
              </a:ext>
            </a:extLst>
          </p:cNvPr>
          <p:cNvSpPr>
            <a:spLocks noGrp="1"/>
          </p:cNvSpPr>
          <p:nvPr>
            <p:ph type="body" idx="1"/>
          </p:nvPr>
        </p:nvSpPr>
        <p:spPr>
          <a:xfrm>
            <a:off x="831850" y="3790605"/>
            <a:ext cx="10515600" cy="1512916"/>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96056194-3A89-4C84-B9E5-27BCA621CA7B}"/>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5" name="Kājenes vietturis 4">
            <a:extLst>
              <a:ext uri="{FF2B5EF4-FFF2-40B4-BE49-F238E27FC236}">
                <a16:creationId xmlns:a16="http://schemas.microsoft.com/office/drawing/2014/main" id="{E4B8664C-77AA-410F-81B0-E51D53F1EEED}"/>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A9DE91B5-558C-4B8D-BE4A-0545C565E7CC}"/>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61853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adaļas galvene zils">
    <p:bg>
      <p:bgPr>
        <a:solidFill>
          <a:schemeClr val="tx1"/>
        </a:solidFill>
        <a:effectLst/>
      </p:bgPr>
    </p:bg>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3128622-0E57-4FF8-9FA2-ADD767A54EBA}"/>
              </a:ext>
            </a:extLst>
          </p:cNvPr>
          <p:cNvSpPr>
            <a:spLocks noGrp="1"/>
          </p:cNvSpPr>
          <p:nvPr>
            <p:ph type="title"/>
          </p:nvPr>
        </p:nvSpPr>
        <p:spPr>
          <a:xfrm>
            <a:off x="831850" y="1709738"/>
            <a:ext cx="10515600" cy="1873047"/>
          </a:xfrm>
        </p:spPr>
        <p:txBody>
          <a:bodyPr anchor="b"/>
          <a:lstStyle>
            <a:lvl1pPr algn="ctr">
              <a:defRPr sz="6000">
                <a:solidFill>
                  <a:schemeClr val="bg1"/>
                </a:solidFill>
              </a:defRPr>
            </a:lvl1pPr>
          </a:lstStyle>
          <a:p>
            <a:r>
              <a:rPr lang="lv-LV"/>
              <a:t>Rediģēt šablona virsraksta stilu</a:t>
            </a:r>
            <a:endParaRPr lang="lv-LV" dirty="0"/>
          </a:p>
        </p:txBody>
      </p:sp>
      <p:sp>
        <p:nvSpPr>
          <p:cNvPr id="3" name="Teksta vietturis 2">
            <a:extLst>
              <a:ext uri="{FF2B5EF4-FFF2-40B4-BE49-F238E27FC236}">
                <a16:creationId xmlns:a16="http://schemas.microsoft.com/office/drawing/2014/main" id="{EBC658E9-7949-4834-BE24-C37615059388}"/>
              </a:ext>
            </a:extLst>
          </p:cNvPr>
          <p:cNvSpPr>
            <a:spLocks noGrp="1"/>
          </p:cNvSpPr>
          <p:nvPr>
            <p:ph type="body" idx="1"/>
          </p:nvPr>
        </p:nvSpPr>
        <p:spPr>
          <a:xfrm>
            <a:off x="831850" y="3790605"/>
            <a:ext cx="10515600" cy="1512916"/>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96056194-3A89-4C84-B9E5-27BCA621CA7B}"/>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5" name="Kājenes vietturis 4">
            <a:extLst>
              <a:ext uri="{FF2B5EF4-FFF2-40B4-BE49-F238E27FC236}">
                <a16:creationId xmlns:a16="http://schemas.microsoft.com/office/drawing/2014/main" id="{E4B8664C-77AA-410F-81B0-E51D53F1EEED}"/>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A9DE91B5-558C-4B8D-BE4A-0545C565E7CC}"/>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391003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adaļas galvene sarkans">
    <p:bg>
      <p:bgPr>
        <a:solidFill>
          <a:schemeClr val="tx2"/>
        </a:solidFill>
        <a:effectLst/>
      </p:bgPr>
    </p:bg>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3128622-0E57-4FF8-9FA2-ADD767A54EBA}"/>
              </a:ext>
            </a:extLst>
          </p:cNvPr>
          <p:cNvSpPr>
            <a:spLocks noGrp="1"/>
          </p:cNvSpPr>
          <p:nvPr>
            <p:ph type="title"/>
          </p:nvPr>
        </p:nvSpPr>
        <p:spPr>
          <a:xfrm>
            <a:off x="831850" y="1709738"/>
            <a:ext cx="10515600" cy="1873047"/>
          </a:xfrm>
        </p:spPr>
        <p:txBody>
          <a:bodyPr anchor="b"/>
          <a:lstStyle>
            <a:lvl1pPr algn="ctr">
              <a:defRPr sz="6000">
                <a:solidFill>
                  <a:schemeClr val="bg1"/>
                </a:solidFill>
              </a:defRPr>
            </a:lvl1pPr>
          </a:lstStyle>
          <a:p>
            <a:r>
              <a:rPr lang="lv-LV"/>
              <a:t>Rediģēt šablona virsraksta stilu</a:t>
            </a:r>
            <a:endParaRPr lang="lv-LV" dirty="0"/>
          </a:p>
        </p:txBody>
      </p:sp>
      <p:sp>
        <p:nvSpPr>
          <p:cNvPr id="3" name="Teksta vietturis 2">
            <a:extLst>
              <a:ext uri="{FF2B5EF4-FFF2-40B4-BE49-F238E27FC236}">
                <a16:creationId xmlns:a16="http://schemas.microsoft.com/office/drawing/2014/main" id="{EBC658E9-7949-4834-BE24-C37615059388}"/>
              </a:ext>
            </a:extLst>
          </p:cNvPr>
          <p:cNvSpPr>
            <a:spLocks noGrp="1"/>
          </p:cNvSpPr>
          <p:nvPr>
            <p:ph type="body" idx="1"/>
          </p:nvPr>
        </p:nvSpPr>
        <p:spPr>
          <a:xfrm>
            <a:off x="831850" y="3790605"/>
            <a:ext cx="10515600" cy="1512916"/>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96056194-3A89-4C84-B9E5-27BCA621CA7B}"/>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5" name="Kājenes vietturis 4">
            <a:extLst>
              <a:ext uri="{FF2B5EF4-FFF2-40B4-BE49-F238E27FC236}">
                <a16:creationId xmlns:a16="http://schemas.microsoft.com/office/drawing/2014/main" id="{E4B8664C-77AA-410F-81B0-E51D53F1EEED}"/>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A9DE91B5-558C-4B8D-BE4A-0545C565E7CC}"/>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89810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6D2377C-5A37-482A-8AFA-E3C804F51997}"/>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04433B15-84FB-455C-9F96-19A8812BB021}"/>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E8775BE0-5C9B-4531-A7A9-B146BBBD1301}"/>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5DD2BC0A-15D2-4264-B55D-5E3712333399}"/>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6" name="Kājenes vietturis 5">
            <a:extLst>
              <a:ext uri="{FF2B5EF4-FFF2-40B4-BE49-F238E27FC236}">
                <a16:creationId xmlns:a16="http://schemas.microsoft.com/office/drawing/2014/main" id="{48C44094-ECDE-4ADD-997D-F16FBE00B382}"/>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03F0324A-79F7-4F15-B861-AB24C886B18A}"/>
              </a:ext>
            </a:extLst>
          </p:cNvPr>
          <p:cNvSpPr>
            <a:spLocks noGrp="1"/>
          </p:cNvSpPr>
          <p:nvPr>
            <p:ph type="sldNum" sz="quarter" idx="12"/>
          </p:nvPr>
        </p:nvSpPr>
        <p:spPr/>
        <p:txBody>
          <a:bodyPr/>
          <a:lstStyle/>
          <a:p>
            <a:fld id="{ED1FA485-140A-4798-BC37-52BA9CF811A4}" type="slidenum">
              <a:rPr lang="lv-LV" smtClean="0"/>
              <a:t>‹#›</a:t>
            </a:fld>
            <a:endParaRPr lang="lv-LV"/>
          </a:p>
        </p:txBody>
      </p:sp>
    </p:spTree>
    <p:extLst>
      <p:ext uri="{BB962C8B-B14F-4D97-AF65-F5344CB8AC3E}">
        <p14:creationId xmlns:p14="http://schemas.microsoft.com/office/powerpoint/2010/main" val="388413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vi satura bloki 2">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04433B15-84FB-455C-9F96-19A8812BB021}"/>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E8775BE0-5C9B-4531-A7A9-B146BBBD1301}"/>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5DD2BC0A-15D2-4264-B55D-5E3712333399}"/>
              </a:ext>
            </a:extLst>
          </p:cNvPr>
          <p:cNvSpPr>
            <a:spLocks noGrp="1"/>
          </p:cNvSpPr>
          <p:nvPr>
            <p:ph type="dt" sz="half" idx="10"/>
          </p:nvPr>
        </p:nvSpPr>
        <p:spPr/>
        <p:txBody>
          <a:bodyPr/>
          <a:lstStyle/>
          <a:p>
            <a:fld id="{815940D7-2238-4F2B-92FE-A9820874145D}" type="datetimeFigureOut">
              <a:rPr lang="lv-LV" smtClean="0"/>
              <a:t>19.06.2024</a:t>
            </a:fld>
            <a:endParaRPr lang="lv-LV"/>
          </a:p>
        </p:txBody>
      </p:sp>
      <p:sp>
        <p:nvSpPr>
          <p:cNvPr id="6" name="Kājenes vietturis 5">
            <a:extLst>
              <a:ext uri="{FF2B5EF4-FFF2-40B4-BE49-F238E27FC236}">
                <a16:creationId xmlns:a16="http://schemas.microsoft.com/office/drawing/2014/main" id="{48C44094-ECDE-4ADD-997D-F16FBE00B382}"/>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03F0324A-79F7-4F15-B861-AB24C886B18A}"/>
              </a:ext>
            </a:extLst>
          </p:cNvPr>
          <p:cNvSpPr>
            <a:spLocks noGrp="1"/>
          </p:cNvSpPr>
          <p:nvPr>
            <p:ph type="sldNum" sz="quarter" idx="12"/>
          </p:nvPr>
        </p:nvSpPr>
        <p:spPr/>
        <p:txBody>
          <a:bodyPr/>
          <a:lstStyle/>
          <a:p>
            <a:fld id="{ED1FA485-140A-4798-BC37-52BA9CF811A4}" type="slidenum">
              <a:rPr lang="lv-LV" smtClean="0"/>
              <a:t>‹#›</a:t>
            </a:fld>
            <a:endParaRPr lang="lv-LV"/>
          </a:p>
        </p:txBody>
      </p:sp>
      <p:sp>
        <p:nvSpPr>
          <p:cNvPr id="8" name="Virsraksts 1">
            <a:extLst>
              <a:ext uri="{FF2B5EF4-FFF2-40B4-BE49-F238E27FC236}">
                <a16:creationId xmlns:a16="http://schemas.microsoft.com/office/drawing/2014/main" id="{0E66557F-B375-4056-9C15-C53C2F670144}"/>
              </a:ext>
            </a:extLst>
          </p:cNvPr>
          <p:cNvSpPr>
            <a:spLocks noGrp="1"/>
          </p:cNvSpPr>
          <p:nvPr>
            <p:ph type="title"/>
          </p:nvPr>
        </p:nvSpPr>
        <p:spPr>
          <a:xfrm>
            <a:off x="838200" y="681037"/>
            <a:ext cx="10515600" cy="720304"/>
          </a:xfrm>
          <a:solidFill>
            <a:schemeClr val="tx1"/>
          </a:solidFill>
        </p:spPr>
        <p:txBody>
          <a:bodyPr/>
          <a:lstStyle>
            <a:lvl1pPr>
              <a:defRPr>
                <a:solidFill>
                  <a:schemeClr val="bg1"/>
                </a:solidFill>
              </a:defRPr>
            </a:lvl1pPr>
          </a:lstStyle>
          <a:p>
            <a:r>
              <a:rPr lang="lv-LV"/>
              <a:t>Rediģēt šablona virsraksta stilu</a:t>
            </a:r>
            <a:endParaRPr lang="lv-LV" dirty="0"/>
          </a:p>
        </p:txBody>
      </p:sp>
    </p:spTree>
    <p:extLst>
      <p:ext uri="{BB962C8B-B14F-4D97-AF65-F5344CB8AC3E}">
        <p14:creationId xmlns:p14="http://schemas.microsoft.com/office/powerpoint/2010/main" val="305066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BF5E979C-C7A8-40EF-82A2-F2AF59C467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dirty="0"/>
              <a:t>Rediģēt šablona virsraksta stilu</a:t>
            </a:r>
          </a:p>
        </p:txBody>
      </p:sp>
      <p:sp>
        <p:nvSpPr>
          <p:cNvPr id="3" name="Teksta vietturis 2">
            <a:extLst>
              <a:ext uri="{FF2B5EF4-FFF2-40B4-BE49-F238E27FC236}">
                <a16:creationId xmlns:a16="http://schemas.microsoft.com/office/drawing/2014/main" id="{1F26FAB6-8729-4289-80AC-B476409F79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dirty="0"/>
              <a:t>Noklikšķiniet, lai rediģētu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4" name="Datuma vietturis 3">
            <a:extLst>
              <a:ext uri="{FF2B5EF4-FFF2-40B4-BE49-F238E27FC236}">
                <a16:creationId xmlns:a16="http://schemas.microsoft.com/office/drawing/2014/main" id="{1F9A0E49-5AC5-4B62-9BDE-1D67D12983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940D7-2238-4F2B-92FE-A9820874145D}" type="datetimeFigureOut">
              <a:rPr lang="lv-LV" smtClean="0"/>
              <a:t>19.06.2024</a:t>
            </a:fld>
            <a:endParaRPr lang="lv-LV"/>
          </a:p>
        </p:txBody>
      </p:sp>
      <p:sp>
        <p:nvSpPr>
          <p:cNvPr id="5" name="Kājenes vietturis 4">
            <a:extLst>
              <a:ext uri="{FF2B5EF4-FFF2-40B4-BE49-F238E27FC236}">
                <a16:creationId xmlns:a16="http://schemas.microsoft.com/office/drawing/2014/main" id="{287CB3BE-4B80-4121-B3A5-68D83E4995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EF5C3EC5-09AD-46C9-B910-C7483221DF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FA485-140A-4798-BC37-52BA9CF811A4}" type="slidenum">
              <a:rPr lang="lv-LV" smtClean="0"/>
              <a:t>‹#›</a:t>
            </a:fld>
            <a:endParaRPr lang="lv-LV"/>
          </a:p>
        </p:txBody>
      </p:sp>
    </p:spTree>
    <p:extLst>
      <p:ext uri="{BB962C8B-B14F-4D97-AF65-F5344CB8AC3E}">
        <p14:creationId xmlns:p14="http://schemas.microsoft.com/office/powerpoint/2010/main" val="2436491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A8885B3-98FC-A1C3-CAC5-AE642B1FB3F7}"/>
              </a:ext>
            </a:extLst>
          </p:cNvPr>
          <p:cNvSpPr>
            <a:spLocks noGrp="1"/>
          </p:cNvSpPr>
          <p:nvPr>
            <p:ph type="ctrTitle"/>
          </p:nvPr>
        </p:nvSpPr>
        <p:spPr>
          <a:xfrm>
            <a:off x="1524000" y="1690396"/>
            <a:ext cx="9271518" cy="2107163"/>
          </a:xfrm>
        </p:spPr>
        <p:txBody>
          <a:bodyPr>
            <a:normAutofit/>
          </a:bodyPr>
          <a:lstStyle/>
          <a:p>
            <a:r>
              <a:rPr lang="lv-LV" sz="6600" b="1" dirty="0">
                <a:latin typeface="Times New Roman" panose="02020603050405020304" pitchFamily="18" charset="0"/>
                <a:cs typeface="Times New Roman" panose="02020603050405020304" pitchFamily="18" charset="0"/>
              </a:rPr>
              <a:t>Cēsu novada bāriņtiesa</a:t>
            </a:r>
            <a:endParaRPr lang="lv-LV" sz="6600" dirty="0"/>
          </a:p>
        </p:txBody>
      </p:sp>
      <p:sp>
        <p:nvSpPr>
          <p:cNvPr id="3" name="Apakšvirsraksts 2">
            <a:extLst>
              <a:ext uri="{FF2B5EF4-FFF2-40B4-BE49-F238E27FC236}">
                <a16:creationId xmlns:a16="http://schemas.microsoft.com/office/drawing/2014/main" id="{55E19F44-3BBB-C2D9-BB5D-32F5C6E11C78}"/>
              </a:ext>
            </a:extLst>
          </p:cNvPr>
          <p:cNvSpPr>
            <a:spLocks noGrp="1"/>
          </p:cNvSpPr>
          <p:nvPr>
            <p:ph type="subTitle" idx="1"/>
          </p:nvPr>
        </p:nvSpPr>
        <p:spPr>
          <a:xfrm>
            <a:off x="2080726" y="3881535"/>
            <a:ext cx="8587273" cy="1286069"/>
          </a:xfrm>
        </p:spPr>
        <p:txBody>
          <a:bodyPr anchor="ctr">
            <a:normAutofit/>
          </a:bodyPr>
          <a:lstStyle/>
          <a:p>
            <a:pPr algn="r"/>
            <a:r>
              <a:rPr lang="lv-LV" sz="2800" b="1" dirty="0">
                <a:latin typeface="Times New Roman" panose="02020603050405020304" pitchFamily="18" charset="0"/>
                <a:cs typeface="Times New Roman" panose="02020603050405020304" pitchFamily="18" charset="0"/>
              </a:rPr>
              <a:t>Pārskats par 2023.gadu </a:t>
            </a:r>
          </a:p>
          <a:p>
            <a:pPr algn="r"/>
            <a:endParaRPr lang="lv-LV" dirty="0">
              <a:latin typeface="+mn-lt"/>
            </a:endParaRPr>
          </a:p>
        </p:txBody>
      </p:sp>
      <p:pic>
        <p:nvPicPr>
          <p:cNvPr id="5" name="Attēls 4">
            <a:extLst>
              <a:ext uri="{FF2B5EF4-FFF2-40B4-BE49-F238E27FC236}">
                <a16:creationId xmlns:a16="http://schemas.microsoft.com/office/drawing/2014/main" id="{0AF04F36-E42B-D9BE-9C8B-D96B8F9943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9564" y="495027"/>
            <a:ext cx="1052873" cy="1526583"/>
          </a:xfrm>
          <a:prstGeom prst="rect">
            <a:avLst/>
          </a:prstGeom>
        </p:spPr>
      </p:pic>
    </p:spTree>
    <p:extLst>
      <p:ext uri="{BB962C8B-B14F-4D97-AF65-F5344CB8AC3E}">
        <p14:creationId xmlns:p14="http://schemas.microsoft.com/office/powerpoint/2010/main" val="959653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1AE04EEE-1C45-5956-70CC-F31954954D71}"/>
              </a:ext>
            </a:extLst>
          </p:cNvPr>
          <p:cNvSpPr>
            <a:spLocks noGrp="1"/>
          </p:cNvSpPr>
          <p:nvPr>
            <p:ph sz="half" idx="2"/>
          </p:nvPr>
        </p:nvSpPr>
        <p:spPr>
          <a:xfrm>
            <a:off x="2081719" y="1799616"/>
            <a:ext cx="3902412" cy="4322155"/>
          </a:xfrm>
        </p:spPr>
        <p:txBody>
          <a:bodyPr/>
          <a:lstStyle/>
          <a:p>
            <a:pPr marL="0" indent="0">
              <a:buNone/>
            </a:pPr>
            <a:r>
              <a:rPr lang="lv-LV" b="1" dirty="0">
                <a:latin typeface="Times New Roman" panose="02020603050405020304" pitchFamily="18" charset="0"/>
                <a:cs typeface="Times New Roman" panose="02020603050405020304" pitchFamily="18" charset="0"/>
              </a:rPr>
              <a:t>2023.gadā</a:t>
            </a:r>
          </a:p>
        </p:txBody>
      </p:sp>
      <p:sp>
        <p:nvSpPr>
          <p:cNvPr id="4" name="Virsraksts 3">
            <a:extLst>
              <a:ext uri="{FF2B5EF4-FFF2-40B4-BE49-F238E27FC236}">
                <a16:creationId xmlns:a16="http://schemas.microsoft.com/office/drawing/2014/main" id="{E9340E9D-43E9-FF9E-3F79-FC9E99002ABB}"/>
              </a:ext>
            </a:extLst>
          </p:cNvPr>
          <p:cNvSpPr>
            <a:spLocks noGrp="1"/>
          </p:cNvSpPr>
          <p:nvPr>
            <p:ph type="title"/>
          </p:nvPr>
        </p:nvSpPr>
        <p:spPr>
          <a:xfrm>
            <a:off x="282102" y="214108"/>
            <a:ext cx="11653735" cy="1507688"/>
          </a:xfrm>
        </p:spPr>
        <p:txBody>
          <a:bodyPr>
            <a:normAutofit/>
          </a:bodyPr>
          <a:lstStyle/>
          <a:p>
            <a:r>
              <a:rPr lang="lv-LV" dirty="0">
                <a:latin typeface="Times New Roman" panose="02020603050405020304" pitchFamily="18" charset="0"/>
                <a:cs typeface="Times New Roman" panose="02020603050405020304" pitchFamily="18" charset="0"/>
              </a:rPr>
              <a:t>Apliecinājumu izdarīšana (Notariālās darbības)</a:t>
            </a:r>
          </a:p>
        </p:txBody>
      </p:sp>
      <p:sp>
        <p:nvSpPr>
          <p:cNvPr id="8" name="Vilnis 7">
            <a:extLst>
              <a:ext uri="{FF2B5EF4-FFF2-40B4-BE49-F238E27FC236}">
                <a16:creationId xmlns:a16="http://schemas.microsoft.com/office/drawing/2014/main" id="{C2BD6070-17F8-0B01-7832-25BEAA40B448}"/>
              </a:ext>
            </a:extLst>
          </p:cNvPr>
          <p:cNvSpPr/>
          <p:nvPr/>
        </p:nvSpPr>
        <p:spPr>
          <a:xfrm>
            <a:off x="1916348" y="2986390"/>
            <a:ext cx="3223098" cy="1118681"/>
          </a:xfrm>
          <a:prstGeom prst="wav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sz="2800" b="1" dirty="0">
                <a:latin typeface="Times New Roman" panose="02020603050405020304" pitchFamily="18" charset="0"/>
                <a:cs typeface="Times New Roman" panose="02020603050405020304" pitchFamily="18" charset="0"/>
              </a:rPr>
              <a:t>1010</a:t>
            </a:r>
          </a:p>
        </p:txBody>
      </p:sp>
    </p:spTree>
    <p:extLst>
      <p:ext uri="{BB962C8B-B14F-4D97-AF65-F5344CB8AC3E}">
        <p14:creationId xmlns:p14="http://schemas.microsoft.com/office/powerpoint/2010/main" val="1257910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C2B6073-6C24-F393-7398-510032B783B9}"/>
              </a:ext>
            </a:extLst>
          </p:cNvPr>
          <p:cNvSpPr>
            <a:spLocks noGrp="1"/>
          </p:cNvSpPr>
          <p:nvPr>
            <p:ph type="title"/>
          </p:nvPr>
        </p:nvSpPr>
        <p:spPr/>
        <p:txBody>
          <a:bodyPr>
            <a:normAutofit/>
          </a:bodyPr>
          <a:lstStyle/>
          <a:p>
            <a:r>
              <a:rPr lang="lv-LV" dirty="0">
                <a:latin typeface="Times New Roman" panose="02020603050405020304" pitchFamily="18" charset="0"/>
                <a:cs typeface="Times New Roman" panose="02020603050405020304" pitchFamily="18" charset="0"/>
              </a:rPr>
              <a:t>Bāriņtiesas dalība komisijās/darba grupās </a:t>
            </a:r>
          </a:p>
        </p:txBody>
      </p:sp>
      <p:sp>
        <p:nvSpPr>
          <p:cNvPr id="3" name="Satura vietturis 2">
            <a:extLst>
              <a:ext uri="{FF2B5EF4-FFF2-40B4-BE49-F238E27FC236}">
                <a16:creationId xmlns:a16="http://schemas.microsoft.com/office/drawing/2014/main" id="{5CD36EA2-09F7-DC9B-3540-9CC96F51E9E5}"/>
              </a:ext>
            </a:extLst>
          </p:cNvPr>
          <p:cNvSpPr>
            <a:spLocks noGrp="1"/>
          </p:cNvSpPr>
          <p:nvPr>
            <p:ph idx="1"/>
          </p:nvPr>
        </p:nvSpPr>
        <p:spPr/>
        <p:txBody>
          <a:bodyPr/>
          <a:lstStyle/>
          <a:p>
            <a:r>
              <a:rPr lang="lv-LV" dirty="0">
                <a:latin typeface="Times New Roman" panose="02020603050405020304" pitchFamily="18" charset="0"/>
                <a:cs typeface="Times New Roman" panose="02020603050405020304" pitchFamily="18" charset="0"/>
              </a:rPr>
              <a:t>Regulāras sanāksmes ar Valsts probācijas dienestu;</a:t>
            </a:r>
          </a:p>
          <a:p>
            <a:r>
              <a:rPr lang="lv-LV" dirty="0">
                <a:latin typeface="Times New Roman" panose="02020603050405020304" pitchFamily="18" charset="0"/>
                <a:cs typeface="Times New Roman" panose="02020603050405020304" pitchFamily="18" charset="0"/>
              </a:rPr>
              <a:t>Pārstāvība pašvaldības Administratīvās komisijas Bērnu lietu apakškomisijā;</a:t>
            </a:r>
          </a:p>
          <a:p>
            <a:r>
              <a:rPr lang="lv-LV" dirty="0">
                <a:latin typeface="Times New Roman" panose="02020603050405020304" pitchFamily="18" charset="0"/>
                <a:cs typeface="Times New Roman" panose="02020603050405020304" pitchFamily="18" charset="0"/>
              </a:rPr>
              <a:t>Pārstāvība pašvaldības Sadarbības grupā;</a:t>
            </a:r>
          </a:p>
          <a:p>
            <a:r>
              <a:rPr lang="lv-LV" dirty="0">
                <a:latin typeface="Times New Roman" panose="02020603050405020304" pitchFamily="18" charset="0"/>
                <a:cs typeface="Times New Roman" panose="02020603050405020304" pitchFamily="18" charset="0"/>
              </a:rPr>
              <a:t>Citas starpinstitūciju sanāksmes.  </a:t>
            </a:r>
          </a:p>
        </p:txBody>
      </p:sp>
    </p:spTree>
    <p:extLst>
      <p:ext uri="{BB962C8B-B14F-4D97-AF65-F5344CB8AC3E}">
        <p14:creationId xmlns:p14="http://schemas.microsoft.com/office/powerpoint/2010/main" val="363126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F76DAD0-BB4C-3E8B-210A-88E1D2B142DC}"/>
              </a:ext>
            </a:extLst>
          </p:cNvPr>
          <p:cNvSpPr>
            <a:spLocks noGrp="1"/>
          </p:cNvSpPr>
          <p:nvPr>
            <p:ph type="title"/>
          </p:nvPr>
        </p:nvSpPr>
        <p:spPr>
          <a:xfrm>
            <a:off x="570271" y="681037"/>
            <a:ext cx="10783529" cy="1144588"/>
          </a:xfrm>
        </p:spPr>
        <p:txBody>
          <a:bodyPr>
            <a:normAutofit fontScale="90000"/>
          </a:bodyPr>
          <a:lstStyle/>
          <a:p>
            <a:pPr algn="ctr"/>
            <a:r>
              <a:rPr lang="lv-LV" b="0" dirty="0">
                <a:latin typeface="Times New Roman" panose="02020603050405020304" pitchFamily="18" charset="0"/>
                <a:cs typeface="Times New Roman" panose="02020603050405020304" pitchFamily="18" charset="0"/>
              </a:rPr>
              <a:t>BAC pārbaude Cēsu novada bāriņtiesā, tostarp pašvaldībā </a:t>
            </a:r>
          </a:p>
        </p:txBody>
      </p:sp>
      <p:sp>
        <p:nvSpPr>
          <p:cNvPr id="3" name="Satura vietturis 2">
            <a:extLst>
              <a:ext uri="{FF2B5EF4-FFF2-40B4-BE49-F238E27FC236}">
                <a16:creationId xmlns:a16="http://schemas.microsoft.com/office/drawing/2014/main" id="{2455637B-98F6-8BD9-B7D6-3A98F874538B}"/>
              </a:ext>
            </a:extLst>
          </p:cNvPr>
          <p:cNvSpPr>
            <a:spLocks noGrp="1"/>
          </p:cNvSpPr>
          <p:nvPr>
            <p:ph idx="1"/>
          </p:nvPr>
        </p:nvSpPr>
        <p:spPr>
          <a:xfrm>
            <a:off x="570271" y="1897625"/>
            <a:ext cx="10783529" cy="4279337"/>
          </a:xfrm>
        </p:spPr>
        <p:txBody>
          <a:bodyPr/>
          <a:lstStyle/>
          <a:p>
            <a:r>
              <a:rPr lang="lv-LV" dirty="0">
                <a:latin typeface="Times New Roman" panose="02020603050405020304" pitchFamily="18" charset="0"/>
                <a:cs typeface="Times New Roman" panose="02020603050405020304" pitchFamily="18" charset="0"/>
              </a:rPr>
              <a:t>Laika periodā no </a:t>
            </a:r>
            <a:r>
              <a:rPr lang="lv-LV" b="1" dirty="0">
                <a:latin typeface="Times New Roman" panose="02020603050405020304" pitchFamily="18" charset="0"/>
                <a:cs typeface="Times New Roman" panose="02020603050405020304" pitchFamily="18" charset="0"/>
              </a:rPr>
              <a:t>2024.gada marta </a:t>
            </a:r>
            <a:r>
              <a:rPr lang="lv-LV" dirty="0">
                <a:latin typeface="Times New Roman" panose="02020603050405020304" pitchFamily="18" charset="0"/>
                <a:cs typeface="Times New Roman" panose="02020603050405020304" pitchFamily="18" charset="0"/>
              </a:rPr>
              <a:t>līdz </a:t>
            </a:r>
            <a:r>
              <a:rPr lang="lv-LV" b="1" dirty="0">
                <a:latin typeface="Times New Roman" panose="02020603050405020304" pitchFamily="18" charset="0"/>
                <a:cs typeface="Times New Roman" panose="02020603050405020304" pitchFamily="18" charset="0"/>
              </a:rPr>
              <a:t>2024.gada maijam:</a:t>
            </a:r>
          </a:p>
          <a:p>
            <a:pPr>
              <a:buFontTx/>
              <a:buChar char="-"/>
            </a:pPr>
            <a:r>
              <a:rPr lang="lv-LV" dirty="0">
                <a:latin typeface="Times New Roman" panose="02020603050405020304" pitchFamily="18" charset="0"/>
                <a:cs typeface="Times New Roman" panose="02020603050405020304" pitchFamily="18" charset="0"/>
              </a:rPr>
              <a:t>Pārbaudītas </a:t>
            </a:r>
            <a:r>
              <a:rPr lang="lv-LV" b="1" dirty="0">
                <a:latin typeface="Times New Roman" panose="02020603050405020304" pitchFamily="18" charset="0"/>
                <a:cs typeface="Times New Roman" panose="02020603050405020304" pitchFamily="18" charset="0"/>
              </a:rPr>
              <a:t>54 lietas 7 lietu kategorijās;</a:t>
            </a:r>
          </a:p>
          <a:p>
            <a:pPr>
              <a:buFontTx/>
              <a:buChar char="-"/>
            </a:pPr>
            <a:r>
              <a:rPr lang="lv-LV" dirty="0">
                <a:latin typeface="Times New Roman" panose="02020603050405020304" pitchFamily="18" charset="0"/>
                <a:cs typeface="Times New Roman" panose="02020603050405020304" pitchFamily="18" charset="0"/>
              </a:rPr>
              <a:t>Apkopota informācija par bērnu tiesību aizsardzību pašvaldībā (Sociālā dienesta ģimenēm ar bērniem darbinieku skaits; pakalpojumiem un atbalstu ģimenēm; Bērnu tiesību aizsardzības Sadarbības grupu; Bāriņtiesas nodrošinājumu, lai veiktu normatīvajā regulējumā noteiktās funkcijas u.c..</a:t>
            </a:r>
          </a:p>
          <a:p>
            <a:pPr marL="0" indent="0">
              <a:buNone/>
            </a:pPr>
            <a:endParaRPr lang="lv-LV" dirty="0">
              <a:latin typeface="Times New Roman" panose="02020603050405020304" pitchFamily="18" charset="0"/>
              <a:cs typeface="Times New Roman" panose="02020603050405020304" pitchFamily="18" charset="0"/>
            </a:endParaRPr>
          </a:p>
          <a:p>
            <a:pPr marL="0" indent="0">
              <a:buNone/>
            </a:pPr>
            <a:endParaRPr lang="lv-LV"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0840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2CBF457-B836-41CD-5416-7DF12C3C2843}"/>
              </a:ext>
            </a:extLst>
          </p:cNvPr>
          <p:cNvSpPr>
            <a:spLocks noGrp="1"/>
          </p:cNvSpPr>
          <p:nvPr>
            <p:ph type="title"/>
          </p:nvPr>
        </p:nvSpPr>
        <p:spPr>
          <a:xfrm>
            <a:off x="678426" y="681037"/>
            <a:ext cx="10675374" cy="1246086"/>
          </a:xfrm>
        </p:spPr>
        <p:txBody>
          <a:bodyPr>
            <a:normAutofit fontScale="90000"/>
          </a:bodyPr>
          <a:lstStyle/>
          <a:p>
            <a:pPr algn="ctr"/>
            <a:r>
              <a:rPr lang="lv-LV" b="0" dirty="0">
                <a:latin typeface="Times New Roman" panose="02020603050405020304" pitchFamily="18" charset="0"/>
                <a:cs typeface="Times New Roman" panose="02020603050405020304" pitchFamily="18" charset="0"/>
              </a:rPr>
              <a:t>BAC pārbaude Cēsu novada bāriņtiesā, tostarp pašvaldībā II</a:t>
            </a:r>
            <a:endParaRPr lang="lv-LV" dirty="0"/>
          </a:p>
        </p:txBody>
      </p:sp>
      <p:sp>
        <p:nvSpPr>
          <p:cNvPr id="3" name="Satura vietturis 2">
            <a:extLst>
              <a:ext uri="{FF2B5EF4-FFF2-40B4-BE49-F238E27FC236}">
                <a16:creationId xmlns:a16="http://schemas.microsoft.com/office/drawing/2014/main" id="{3CEC20DC-FB20-21A5-73A7-3FD48B47352F}"/>
              </a:ext>
            </a:extLst>
          </p:cNvPr>
          <p:cNvSpPr>
            <a:spLocks noGrp="1"/>
          </p:cNvSpPr>
          <p:nvPr>
            <p:ph idx="1"/>
          </p:nvPr>
        </p:nvSpPr>
        <p:spPr>
          <a:xfrm>
            <a:off x="678426" y="1927123"/>
            <a:ext cx="10589342" cy="4729316"/>
          </a:xfrm>
        </p:spPr>
        <p:txBody>
          <a:bodyPr/>
          <a:lstStyle/>
          <a:p>
            <a:r>
              <a:rPr lang="lv-LV" sz="2800" b="1" i="1" dirty="0">
                <a:latin typeface="Times New Roman" panose="02020603050405020304" pitchFamily="18" charset="0"/>
                <a:cs typeface="Times New Roman" panose="02020603050405020304" pitchFamily="18" charset="0"/>
              </a:rPr>
              <a:t>Konstatētas</a:t>
            </a:r>
            <a:r>
              <a:rPr lang="lv-LV" sz="2800" b="1" i="1" dirty="0">
                <a:effectLst/>
                <a:latin typeface="Times New Roman" panose="02020603050405020304" pitchFamily="18" charset="0"/>
                <a:ea typeface="Times New Roman" panose="02020603050405020304" pitchFamily="18" charset="0"/>
                <a:cs typeface="Times New Roman" panose="02020603050405020304" pitchFamily="18" charset="0"/>
              </a:rPr>
              <a:t> nepilnības, kas novēršamas turpmākajā darbībā un nerada risku bērna vai aizgādnībā esošu personu tiesību un tiesisko interešu aizsardzībai!!! </a:t>
            </a:r>
            <a:r>
              <a:rPr lang="lv-LV" dirty="0">
                <a:latin typeface="Times New Roman" panose="02020603050405020304" pitchFamily="18" charset="0"/>
                <a:ea typeface="Times New Roman" panose="02020603050405020304" pitchFamily="18" charset="0"/>
                <a:cs typeface="Times New Roman" panose="02020603050405020304" pitchFamily="18" charset="0"/>
              </a:rPr>
              <a:t>(savlaicīga apsekošana aizbildnībā esošiem bērniem; bērnu aprūpes iestādēs esošo bērnu iespēja nokļūt aizbildņa vai audžuģimenē u.c.)</a:t>
            </a:r>
          </a:p>
          <a:p>
            <a:r>
              <a:rPr lang="lv-LV" sz="2800" b="1" u="sng" dirty="0">
                <a:latin typeface="Times New Roman" panose="02020603050405020304" pitchFamily="18" charset="0"/>
                <a:cs typeface="Times New Roman" panose="02020603050405020304" pitchFamily="18" charset="0"/>
              </a:rPr>
              <a:t>Nepieciešams:</a:t>
            </a:r>
          </a:p>
          <a:p>
            <a:pPr>
              <a:buFont typeface="Wingdings" panose="05000000000000000000" pitchFamily="2" charset="2"/>
              <a:buChar char="Ø"/>
            </a:pPr>
            <a:r>
              <a:rPr lang="lv-LV" sz="2800" dirty="0">
                <a:latin typeface="Times New Roman" panose="02020603050405020304" pitchFamily="18" charset="0"/>
                <a:cs typeface="Times New Roman" panose="02020603050405020304" pitchFamily="18" charset="0"/>
              </a:rPr>
              <a:t>Bāriņtiesu nodrošināt ar automašīnu un autovadītāju (šoferi);</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Risināt jautājumu par atalgojuma tuvināšanu mēnešalgas viduspunktam;</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Risināt jautājumu par Sadarbības grupas vadītāju. </a:t>
            </a:r>
          </a:p>
          <a:p>
            <a:pPr>
              <a:buFont typeface="Wingdings" panose="05000000000000000000" pitchFamily="2" charset="2"/>
              <a:buChar char="Ø"/>
            </a:pPr>
            <a:endParaRPr lang="lv-LV" sz="2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lv-LV" sz="2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1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40C35AC-09EE-A5C8-7047-A8325B7A3B7B}"/>
              </a:ext>
            </a:extLst>
          </p:cNvPr>
          <p:cNvSpPr>
            <a:spLocks noGrp="1"/>
          </p:cNvSpPr>
          <p:nvPr>
            <p:ph type="title"/>
          </p:nvPr>
        </p:nvSpPr>
        <p:spPr>
          <a:xfrm>
            <a:off x="838200" y="369651"/>
            <a:ext cx="10766898" cy="1303506"/>
          </a:xfrm>
        </p:spPr>
        <p:txBody>
          <a:bodyPr>
            <a:normAutofit/>
          </a:bodyPr>
          <a:lstStyle/>
          <a:p>
            <a:r>
              <a:rPr lang="lv-LV" sz="3600" dirty="0">
                <a:latin typeface="Times New Roman" panose="02020603050405020304" pitchFamily="18" charset="0"/>
                <a:cs typeface="Times New Roman" panose="02020603050405020304" pitchFamily="18" charset="0"/>
              </a:rPr>
              <a:t>Bāriņtiesas dalība Latvijas Bāriņtiesu darbinieku asociācijā</a:t>
            </a:r>
          </a:p>
        </p:txBody>
      </p:sp>
      <p:pic>
        <p:nvPicPr>
          <p:cNvPr id="1026" name="Picture 2">
            <a:extLst>
              <a:ext uri="{FF2B5EF4-FFF2-40B4-BE49-F238E27FC236}">
                <a16:creationId xmlns:a16="http://schemas.microsoft.com/office/drawing/2014/main" id="{EF37FF71-3BC3-89A8-88F0-650B2E952C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0341" y="817124"/>
            <a:ext cx="3024376" cy="856034"/>
          </a:xfrm>
          <a:prstGeom prst="rect">
            <a:avLst/>
          </a:prstGeom>
          <a:noFill/>
          <a:extLst>
            <a:ext uri="{909E8E84-426E-40DD-AFC4-6F175D3DCCD1}">
              <a14:hiddenFill xmlns:a14="http://schemas.microsoft.com/office/drawing/2010/main">
                <a:solidFill>
                  <a:srgbClr val="FFFFFF"/>
                </a:solidFill>
              </a14:hiddenFill>
            </a:ext>
          </a:extLst>
        </p:spPr>
      </p:pic>
      <p:sp>
        <p:nvSpPr>
          <p:cNvPr id="6" name="Satura vietturis 5">
            <a:extLst>
              <a:ext uri="{FF2B5EF4-FFF2-40B4-BE49-F238E27FC236}">
                <a16:creationId xmlns:a16="http://schemas.microsoft.com/office/drawing/2014/main" id="{EA6F0FD9-32A6-6D2C-57DD-5842C184549B}"/>
              </a:ext>
            </a:extLst>
          </p:cNvPr>
          <p:cNvSpPr>
            <a:spLocks noGrp="1"/>
          </p:cNvSpPr>
          <p:nvPr>
            <p:ph idx="1"/>
          </p:nvPr>
        </p:nvSpPr>
        <p:spPr>
          <a:xfrm>
            <a:off x="838199" y="1825625"/>
            <a:ext cx="10620983" cy="4351338"/>
          </a:xfrm>
        </p:spPr>
        <p:txBody>
          <a:bodyPr>
            <a:normAutofit fontScale="92500" lnSpcReduction="10000"/>
          </a:bodyPr>
          <a:lstStyle/>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2022.gadā Cēsu novada bāriņtiesas pārstāve ievēlēta asociācijas valdē (</a:t>
            </a:r>
            <a:r>
              <a:rPr lang="lv-LV" u="sng" dirty="0">
                <a:latin typeface="Times New Roman" panose="02020603050405020304" pitchFamily="18" charset="0"/>
                <a:cs typeface="Times New Roman" panose="02020603050405020304" pitchFamily="18" charset="0"/>
              </a:rPr>
              <a:t>2023.gadā pašvaldība izstājas no asociācijas</a:t>
            </a:r>
            <a:r>
              <a:rPr lang="lv-LV" dirty="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2024.gadā LBA maina statūtus, kas provizoriski paver iespēju iestāties asociācijā; </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Cēsu novada pašvaldības pārstāvība ministriju un tās padotības iestāžu darba grupās, jo īpaši Labklājības ministrijas un BAC; </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iespēja izteikt viedokli par normatīvā regulējuma grozījumiem;</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pārstāvība Saeimas komisijās par normatīvo regulējumu;</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Bāriņtiesa pievienojusies un ievēro asociācijas izstrādāto Ētikas kodeksu. </a:t>
            </a:r>
          </a:p>
          <a:p>
            <a:pPr marL="0" indent="0">
              <a:buNone/>
            </a:pPr>
            <a:r>
              <a:rPr lang="lv-LV" dirty="0">
                <a:latin typeface="Times New Roman" panose="02020603050405020304" pitchFamily="18" charset="0"/>
                <a:cs typeface="Times New Roman" panose="02020603050405020304" pitchFamily="18" charset="0"/>
              </a:rPr>
              <a:t> </a:t>
            </a:r>
          </a:p>
          <a:p>
            <a:pPr marL="0" indent="0">
              <a:buNone/>
            </a:pPr>
            <a:endParaRPr lang="lv-LV" dirty="0"/>
          </a:p>
        </p:txBody>
      </p:sp>
    </p:spTree>
    <p:extLst>
      <p:ext uri="{BB962C8B-B14F-4D97-AF65-F5344CB8AC3E}">
        <p14:creationId xmlns:p14="http://schemas.microsoft.com/office/powerpoint/2010/main" val="4182146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0725625-34CE-F19D-82EA-34FBC5846737}"/>
              </a:ext>
            </a:extLst>
          </p:cNvPr>
          <p:cNvSpPr txBox="1"/>
          <p:nvPr/>
        </p:nvSpPr>
        <p:spPr>
          <a:xfrm>
            <a:off x="3414409" y="1147864"/>
            <a:ext cx="7480570" cy="769441"/>
          </a:xfrm>
          <a:prstGeom prst="rect">
            <a:avLst/>
          </a:prstGeom>
          <a:noFill/>
        </p:spPr>
        <p:txBody>
          <a:bodyPr wrap="square" rtlCol="0">
            <a:spAutoFit/>
          </a:bodyPr>
          <a:lstStyle/>
          <a:p>
            <a:r>
              <a:rPr lang="lv-LV" sz="4400" dirty="0">
                <a:latin typeface="Times New Roman" panose="02020603050405020304" pitchFamily="18" charset="0"/>
                <a:cs typeface="Times New Roman" panose="02020603050405020304" pitchFamily="18" charset="0"/>
              </a:rPr>
              <a:t>Paldies par uzmanību!</a:t>
            </a:r>
          </a:p>
        </p:txBody>
      </p:sp>
    </p:spTree>
    <p:extLst>
      <p:ext uri="{BB962C8B-B14F-4D97-AF65-F5344CB8AC3E}">
        <p14:creationId xmlns:p14="http://schemas.microsoft.com/office/powerpoint/2010/main" val="211705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67EA9D1-CBC7-E43F-8EF7-EBF6F28CBFBD}"/>
              </a:ext>
            </a:extLst>
          </p:cNvPr>
          <p:cNvSpPr>
            <a:spLocks noGrp="1"/>
          </p:cNvSpPr>
          <p:nvPr>
            <p:ph type="title"/>
          </p:nvPr>
        </p:nvSpPr>
        <p:spPr>
          <a:xfrm>
            <a:off x="838200" y="279918"/>
            <a:ext cx="10515600" cy="1156996"/>
          </a:xfrm>
        </p:spPr>
        <p:txBody>
          <a:bodyPr>
            <a:normAutofit fontScale="90000"/>
          </a:bodyPr>
          <a:lstStyle/>
          <a:p>
            <a:r>
              <a:rPr lang="lv-LV" b="1" dirty="0">
                <a:latin typeface="Times New Roman" panose="02020603050405020304" pitchFamily="18" charset="0"/>
                <a:cs typeface="Times New Roman" panose="02020603050405020304" pitchFamily="18" charset="0"/>
              </a:rPr>
              <a:t>CĒSU NOVADA BĀRIŅTIESA</a:t>
            </a:r>
            <a:br>
              <a:rPr lang="lv-LV" b="1" dirty="0">
                <a:latin typeface="Times New Roman" panose="02020603050405020304" pitchFamily="18" charset="0"/>
                <a:cs typeface="Times New Roman" panose="02020603050405020304" pitchFamily="18" charset="0"/>
              </a:rPr>
            </a:br>
            <a:endParaRPr lang="lv-LV" dirty="0"/>
          </a:p>
        </p:txBody>
      </p:sp>
      <p:sp>
        <p:nvSpPr>
          <p:cNvPr id="3" name="Satura vietturis 2">
            <a:extLst>
              <a:ext uri="{FF2B5EF4-FFF2-40B4-BE49-F238E27FC236}">
                <a16:creationId xmlns:a16="http://schemas.microsoft.com/office/drawing/2014/main" id="{3F9EC568-D6BA-F5D4-42AE-4FB53FFB875B}"/>
              </a:ext>
            </a:extLst>
          </p:cNvPr>
          <p:cNvSpPr>
            <a:spLocks noGrp="1"/>
          </p:cNvSpPr>
          <p:nvPr>
            <p:ph idx="1"/>
          </p:nvPr>
        </p:nvSpPr>
        <p:spPr/>
        <p:txBody>
          <a:bodyPr>
            <a:normAutofit fontScale="92500" lnSpcReduction="10000"/>
          </a:bodyPr>
          <a:lstStyle/>
          <a:p>
            <a:r>
              <a:rPr lang="lv-LV" sz="2200" dirty="0">
                <a:latin typeface="Times New Roman" panose="02020603050405020304" pitchFamily="18" charset="0"/>
                <a:ea typeface="Times New Roman" panose="02020603050405020304" pitchFamily="18" charset="0"/>
                <a:cs typeface="Times New Roman" panose="02020603050405020304" pitchFamily="18" charset="0"/>
              </a:rPr>
              <a:t>Bāriņtiesā pieņemto lēmumu skaits kopā – </a:t>
            </a:r>
            <a:r>
              <a:rPr lang="lv-LV" sz="2200" b="1" dirty="0">
                <a:latin typeface="Times New Roman" panose="02020603050405020304" pitchFamily="18" charset="0"/>
                <a:ea typeface="Times New Roman" panose="02020603050405020304" pitchFamily="18" charset="0"/>
                <a:cs typeface="Times New Roman" panose="02020603050405020304" pitchFamily="18" charset="0"/>
              </a:rPr>
              <a:t>234. </a:t>
            </a:r>
          </a:p>
          <a:p>
            <a:r>
              <a:rPr lang="lv-LV" sz="2200" dirty="0">
                <a:effectLst/>
                <a:latin typeface="Times New Roman" panose="02020603050405020304" pitchFamily="18" charset="0"/>
                <a:ea typeface="Times New Roman" panose="02020603050405020304" pitchFamily="18" charset="0"/>
                <a:cs typeface="Times New Roman" panose="02020603050405020304" pitchFamily="18" charset="0"/>
              </a:rPr>
              <a:t>Bāriņtiesas lietvedībā esošo lietu, kas nav nodotas arhīvā, skaits bāriņtiesā </a:t>
            </a:r>
            <a:r>
              <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v-LV" sz="2200" b="1" dirty="0">
                <a:latin typeface="Times New Roman" panose="02020603050405020304" pitchFamily="18" charset="0"/>
                <a:ea typeface="Times New Roman" panose="02020603050405020304" pitchFamily="18" charset="0"/>
                <a:cs typeface="Times New Roman" panose="02020603050405020304" pitchFamily="18" charset="0"/>
              </a:rPr>
              <a:t>410</a:t>
            </a:r>
            <a:r>
              <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rPr>
              <a:t> lietas; </a:t>
            </a:r>
          </a:p>
          <a:p>
            <a:r>
              <a:rPr lang="lv-LV" sz="2200" dirty="0">
                <a:effectLst/>
                <a:latin typeface="Times New Roman" panose="02020603050405020304" pitchFamily="18" charset="0"/>
                <a:ea typeface="Times New Roman" panose="02020603050405020304" pitchFamily="18" charset="0"/>
                <a:cs typeface="Times New Roman" panose="02020603050405020304" pitchFamily="18" charset="0"/>
              </a:rPr>
              <a:t>Ģimen</a:t>
            </a:r>
            <a:r>
              <a:rPr lang="lv-LV" sz="2200" dirty="0">
                <a:latin typeface="Times New Roman" panose="02020603050405020304" pitchFamily="18" charset="0"/>
                <a:ea typeface="Times New Roman" panose="02020603050405020304" pitchFamily="18" charset="0"/>
                <a:cs typeface="Times New Roman" panose="02020603050405020304" pitchFamily="18" charset="0"/>
              </a:rPr>
              <a:t>es</a:t>
            </a:r>
            <a:r>
              <a:rPr lang="lv-LV" sz="2200" dirty="0">
                <a:effectLst/>
                <a:latin typeface="Times New Roman" panose="02020603050405020304" pitchFamily="18" charset="0"/>
                <a:ea typeface="Times New Roman" panose="02020603050405020304" pitchFamily="18" charset="0"/>
                <a:cs typeface="Times New Roman" panose="02020603050405020304" pitchFamily="18" charset="0"/>
              </a:rPr>
              <a:t>, kurās netiek pietiekami nodrošināta bērna attīstība un audzināšana (informēts Sociālais dienests par palīdzības sniegšanu ģimenei) </a:t>
            </a:r>
            <a:r>
              <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v-LV" sz="2200" b="1" dirty="0">
                <a:latin typeface="Times New Roman" panose="02020603050405020304" pitchFamily="18" charset="0"/>
                <a:ea typeface="Times New Roman" panose="02020603050405020304" pitchFamily="18" charset="0"/>
                <a:cs typeface="Times New Roman" panose="02020603050405020304" pitchFamily="18" charset="0"/>
              </a:rPr>
              <a:t>83</a:t>
            </a:r>
            <a:r>
              <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rPr>
              <a:t> ģimenes, kopumā </a:t>
            </a:r>
            <a:r>
              <a:rPr lang="lv-LV" sz="2200" b="1" dirty="0">
                <a:latin typeface="Times New Roman" panose="02020603050405020304" pitchFamily="18" charset="0"/>
                <a:ea typeface="Times New Roman" panose="02020603050405020304" pitchFamily="18" charset="0"/>
                <a:cs typeface="Times New Roman" panose="02020603050405020304" pitchFamily="18" charset="0"/>
              </a:rPr>
              <a:t>160</a:t>
            </a:r>
            <a:r>
              <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rPr>
              <a:t> bērni; </a:t>
            </a:r>
          </a:p>
          <a:p>
            <a:r>
              <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v-LV" sz="2200" dirty="0">
                <a:effectLst/>
                <a:latin typeface="Times New Roman" panose="02020603050405020304" pitchFamily="18" charset="0"/>
                <a:ea typeface="Times New Roman" panose="02020603050405020304" pitchFamily="18" charset="0"/>
                <a:cs typeface="Times New Roman" panose="02020603050405020304" pitchFamily="18" charset="0"/>
              </a:rPr>
              <a:t>Personu skaits, par kurām bāriņtiesa pieņēmusi lēmumu par prasības sniegšanu tiesā par aizgādības tiesību atņemšanu – </a:t>
            </a:r>
            <a:r>
              <a:rPr lang="lv-LV" sz="2200" b="1" dirty="0">
                <a:latin typeface="Times New Roman" panose="02020603050405020304" pitchFamily="18" charset="0"/>
                <a:ea typeface="Times New Roman" panose="02020603050405020304" pitchFamily="18" charset="0"/>
                <a:cs typeface="Times New Roman" panose="02020603050405020304" pitchFamily="18" charset="0"/>
              </a:rPr>
              <a:t>10</a:t>
            </a:r>
            <a:r>
              <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rPr>
              <a:t> personas</a:t>
            </a:r>
            <a:r>
              <a:rPr lang="lv-LV" sz="2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2200" dirty="0">
              <a:latin typeface="Times New Roman" panose="02020603050405020304" pitchFamily="18" charset="0"/>
              <a:cs typeface="Times New Roman" panose="02020603050405020304" pitchFamily="18" charset="0"/>
            </a:endParaRPr>
          </a:p>
          <a:p>
            <a:r>
              <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rPr>
              <a:t>Ārpusģimenes aprūpē esošo bērnu skaits – </a:t>
            </a:r>
            <a:r>
              <a:rPr lang="lv-LV" sz="2200" b="1" dirty="0">
                <a:latin typeface="Times New Roman" panose="02020603050405020304" pitchFamily="18" charset="0"/>
                <a:ea typeface="Times New Roman" panose="02020603050405020304" pitchFamily="18" charset="0"/>
                <a:cs typeface="Times New Roman" panose="02020603050405020304" pitchFamily="18" charset="0"/>
              </a:rPr>
              <a:t>113</a:t>
            </a:r>
            <a:r>
              <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rPr>
              <a:t> bērns:</a:t>
            </a:r>
          </a:p>
          <a:p>
            <a:pPr lvl="1">
              <a:buFont typeface="Wingdings" panose="05000000000000000000" pitchFamily="2" charset="2"/>
              <a:buChar char="Ø"/>
            </a:pPr>
            <a:r>
              <a:rPr lang="lv-LV" sz="2200" b="1" dirty="0">
                <a:latin typeface="Times New Roman" panose="02020603050405020304" pitchFamily="18" charset="0"/>
                <a:cs typeface="Times New Roman" panose="02020603050405020304" pitchFamily="18" charset="0"/>
              </a:rPr>
              <a:t>Audžuģimenē – 22 bērni;</a:t>
            </a:r>
          </a:p>
          <a:p>
            <a:pPr lvl="1">
              <a:buFont typeface="Wingdings" panose="05000000000000000000" pitchFamily="2" charset="2"/>
              <a:buChar char="Ø"/>
            </a:pPr>
            <a:r>
              <a:rPr lang="lv-LV" sz="2200" b="1" dirty="0">
                <a:latin typeface="Times New Roman" panose="02020603050405020304" pitchFamily="18" charset="0"/>
                <a:cs typeface="Times New Roman" panose="02020603050405020304" pitchFamily="18" charset="0"/>
              </a:rPr>
              <a:t>Aizbildnībā – 87 bērni;</a:t>
            </a:r>
          </a:p>
          <a:p>
            <a:pPr lvl="1">
              <a:buFont typeface="Wingdings" panose="05000000000000000000" pitchFamily="2" charset="2"/>
              <a:buChar char="Ø"/>
            </a:pPr>
            <a:r>
              <a:rPr lang="lv-LV" sz="2200" b="1" dirty="0">
                <a:latin typeface="Times New Roman" panose="02020603050405020304" pitchFamily="18" charset="0"/>
                <a:cs typeface="Times New Roman" panose="02020603050405020304" pitchFamily="18" charset="0"/>
              </a:rPr>
              <a:t>Bērnu aprūpes iestādē – 4 bērni.</a:t>
            </a:r>
            <a:endParaRPr lang="lv-LV" sz="2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lv-LV" sz="2200" dirty="0">
                <a:latin typeface="Times New Roman" panose="02020603050405020304" pitchFamily="18" charset="0"/>
                <a:ea typeface="Times New Roman" panose="02020603050405020304" pitchFamily="18" charset="0"/>
                <a:cs typeface="Times New Roman" panose="02020603050405020304" pitchFamily="18" charset="0"/>
              </a:rPr>
              <a:t>Aizbildņu skaits – </a:t>
            </a:r>
            <a:r>
              <a:rPr lang="lv-LV" sz="2200" b="1" dirty="0">
                <a:latin typeface="Times New Roman" panose="02020603050405020304" pitchFamily="18" charset="0"/>
                <a:ea typeface="Times New Roman" panose="02020603050405020304" pitchFamily="18" charset="0"/>
                <a:cs typeface="Times New Roman" panose="02020603050405020304" pitchFamily="18" charset="0"/>
              </a:rPr>
              <a:t>71 aizbildņi;</a:t>
            </a:r>
          </a:p>
          <a:p>
            <a:r>
              <a:rPr lang="lv-LV" sz="2200" dirty="0">
                <a:latin typeface="Times New Roman" panose="02020603050405020304" pitchFamily="18" charset="0"/>
                <a:ea typeface="Times New Roman" panose="02020603050405020304" pitchFamily="18" charset="0"/>
                <a:cs typeface="Times New Roman" panose="02020603050405020304" pitchFamily="18" charset="0"/>
              </a:rPr>
              <a:t>Audžuģimeņu skaits – </a:t>
            </a:r>
            <a:r>
              <a:rPr lang="lv-LV" sz="2200" b="1" dirty="0">
                <a:latin typeface="Times New Roman" panose="02020603050405020304" pitchFamily="18" charset="0"/>
                <a:ea typeface="Times New Roman" panose="02020603050405020304" pitchFamily="18" charset="0"/>
                <a:cs typeface="Times New Roman" panose="02020603050405020304" pitchFamily="18" charset="0"/>
              </a:rPr>
              <a:t>53 audžuģimenes;</a:t>
            </a:r>
          </a:p>
          <a:p>
            <a:r>
              <a:rPr lang="lv-LV" sz="2200" dirty="0">
                <a:latin typeface="Times New Roman" panose="02020603050405020304" pitchFamily="18" charset="0"/>
                <a:ea typeface="Times New Roman" panose="02020603050405020304" pitchFamily="18" charset="0"/>
                <a:cs typeface="Times New Roman" panose="02020603050405020304" pitchFamily="18" charset="0"/>
              </a:rPr>
              <a:t>Aizgādnībā esošo personu skaits – </a:t>
            </a:r>
            <a:r>
              <a:rPr lang="lv-LV" sz="2200" b="1" dirty="0">
                <a:latin typeface="Times New Roman" panose="02020603050405020304" pitchFamily="18" charset="0"/>
                <a:ea typeface="Times New Roman" panose="02020603050405020304" pitchFamily="18" charset="0"/>
                <a:cs typeface="Times New Roman" panose="02020603050405020304" pitchFamily="18" charset="0"/>
              </a:rPr>
              <a:t>42 personas (ar bāriņtiesas lēmumu iecelts aizgādnis).</a:t>
            </a:r>
          </a:p>
          <a:p>
            <a:endParaRPr lang="lv-LV" dirty="0"/>
          </a:p>
        </p:txBody>
      </p:sp>
    </p:spTree>
    <p:extLst>
      <p:ext uri="{BB962C8B-B14F-4D97-AF65-F5344CB8AC3E}">
        <p14:creationId xmlns:p14="http://schemas.microsoft.com/office/powerpoint/2010/main" val="2127250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3">
            <a:extLst>
              <a:ext uri="{FF2B5EF4-FFF2-40B4-BE49-F238E27FC236}">
                <a16:creationId xmlns:a16="http://schemas.microsoft.com/office/drawing/2014/main" id="{82C05A08-9271-5F02-52A2-6F82CB107DA4}"/>
              </a:ext>
            </a:extLst>
          </p:cNvPr>
          <p:cNvSpPr>
            <a:spLocks noGrp="1"/>
          </p:cNvSpPr>
          <p:nvPr>
            <p:ph type="title"/>
          </p:nvPr>
        </p:nvSpPr>
        <p:spPr>
          <a:xfrm>
            <a:off x="838200" y="681037"/>
            <a:ext cx="10515600" cy="720304"/>
          </a:xfrm>
        </p:spPr>
        <p:txBody>
          <a:bodyPr anchor="ctr">
            <a:normAutofit/>
          </a:bodyPr>
          <a:lstStyle/>
          <a:p>
            <a:r>
              <a:rPr lang="lv-LV" dirty="0">
                <a:latin typeface="Times New Roman" panose="02020603050405020304" pitchFamily="18" charset="0"/>
                <a:cs typeface="Times New Roman" panose="02020603050405020304" pitchFamily="18" charset="0"/>
              </a:rPr>
              <a:t>Personāls 2023.gadā </a:t>
            </a:r>
          </a:p>
        </p:txBody>
      </p:sp>
      <p:graphicFrame>
        <p:nvGraphicFramePr>
          <p:cNvPr id="13" name="Satura vietturis 10">
            <a:extLst>
              <a:ext uri="{FF2B5EF4-FFF2-40B4-BE49-F238E27FC236}">
                <a16:creationId xmlns:a16="http://schemas.microsoft.com/office/drawing/2014/main" id="{E325E331-8CBA-4A62-2FC3-351F69DCA42C}"/>
              </a:ext>
            </a:extLst>
          </p:cNvPr>
          <p:cNvGraphicFramePr>
            <a:graphicFrameLocks noGrp="1"/>
          </p:cNvGraphicFramePr>
          <p:nvPr>
            <p:ph idx="1"/>
            <p:extLst>
              <p:ext uri="{D42A27DB-BD31-4B8C-83A1-F6EECF244321}">
                <p14:modId xmlns:p14="http://schemas.microsoft.com/office/powerpoint/2010/main" val="343581478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6518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4664253-936F-79DF-94AC-672DA77E8192}"/>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Izaicinājumi 2023.gadā </a:t>
            </a:r>
          </a:p>
        </p:txBody>
      </p:sp>
      <p:sp>
        <p:nvSpPr>
          <p:cNvPr id="3" name="Satura vietturis 2">
            <a:extLst>
              <a:ext uri="{FF2B5EF4-FFF2-40B4-BE49-F238E27FC236}">
                <a16:creationId xmlns:a16="http://schemas.microsoft.com/office/drawing/2014/main" id="{B0DDB6E8-AAA4-C609-D885-5B86BEF1CD16}"/>
              </a:ext>
            </a:extLst>
          </p:cNvPr>
          <p:cNvSpPr>
            <a:spLocks noGrp="1"/>
          </p:cNvSpPr>
          <p:nvPr>
            <p:ph idx="1"/>
          </p:nvPr>
        </p:nvSpPr>
        <p:spPr>
          <a:ln>
            <a:solidFill>
              <a:srgbClr val="CCCCFF"/>
            </a:solidFill>
          </a:ln>
        </p:spPr>
        <p:txBody>
          <a:bodyPr>
            <a:normAutofit/>
          </a:bodyPr>
          <a:lstStyle/>
          <a:p>
            <a:pPr>
              <a:buFont typeface="Wingdings" panose="05000000000000000000" pitchFamily="2" charset="2"/>
              <a:buChar char="§"/>
            </a:pPr>
            <a:r>
              <a:rPr lang="lv-LV" dirty="0">
                <a:latin typeface="Times New Roman" panose="02020603050405020304" pitchFamily="18" charset="0"/>
                <a:cs typeface="Times New Roman" panose="02020603050405020304" pitchFamily="18" charset="0"/>
              </a:rPr>
              <a:t>Kolektīva izaicinājumi – pastāvīgs darbinieku trūkums; darbinieku mainība, tajā skaitā profesionālo zināšanu un izpratnes trūkuma dēļ; ilgstošas darba nespējas lapas; Emocionāli «smags» darbs; </a:t>
            </a:r>
          </a:p>
          <a:p>
            <a:pPr>
              <a:buFont typeface="Wingdings" panose="05000000000000000000" pitchFamily="2" charset="2"/>
              <a:buChar char="§"/>
            </a:pPr>
            <a:r>
              <a:rPr lang="lv-LV" dirty="0">
                <a:latin typeface="Times New Roman" panose="02020603050405020304" pitchFamily="18" charset="0"/>
                <a:cs typeface="Times New Roman" panose="02020603050405020304" pitchFamily="18" charset="0"/>
              </a:rPr>
              <a:t>Nolikuma izmaiņas – priekšsēdētāja vietnieka vietas reorganizācija uz bāriņtiesas locekļa amata vietu; </a:t>
            </a:r>
          </a:p>
          <a:p>
            <a:pPr>
              <a:buFont typeface="Wingdings" panose="05000000000000000000" pitchFamily="2" charset="2"/>
              <a:buChar char="§"/>
            </a:pPr>
            <a:r>
              <a:rPr lang="lv-LV" dirty="0">
                <a:solidFill>
                  <a:srgbClr val="FF0000"/>
                </a:solidFill>
                <a:latin typeface="Times New Roman" panose="02020603050405020304" pitchFamily="18" charset="0"/>
                <a:cs typeface="Times New Roman" panose="02020603050405020304" pitchFamily="18" charset="0"/>
              </a:rPr>
              <a:t>Diennakts tālrunis.</a:t>
            </a:r>
          </a:p>
          <a:p>
            <a:pPr marL="0" indent="0">
              <a:buNone/>
            </a:pPr>
            <a:endParaRPr lang="lv-LV" dirty="0"/>
          </a:p>
        </p:txBody>
      </p:sp>
    </p:spTree>
    <p:extLst>
      <p:ext uri="{BB962C8B-B14F-4D97-AF65-F5344CB8AC3E}">
        <p14:creationId xmlns:p14="http://schemas.microsoft.com/office/powerpoint/2010/main" val="417251483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8B4C7EE-FBCA-A20E-4F9C-9D3B9EA20F51}"/>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Bāriņtiesas lietvedība 2023.gadā</a:t>
            </a:r>
          </a:p>
        </p:txBody>
      </p:sp>
      <p:graphicFrame>
        <p:nvGraphicFramePr>
          <p:cNvPr id="4" name="Satura vietturis 3">
            <a:extLst>
              <a:ext uri="{FF2B5EF4-FFF2-40B4-BE49-F238E27FC236}">
                <a16:creationId xmlns:a16="http://schemas.microsoft.com/office/drawing/2014/main" id="{64F6CEE5-454F-E84D-4376-52A4B5B43642}"/>
              </a:ext>
            </a:extLst>
          </p:cNvPr>
          <p:cNvGraphicFramePr>
            <a:graphicFrameLocks noGrp="1"/>
          </p:cNvGraphicFramePr>
          <p:nvPr>
            <p:ph idx="1"/>
            <p:extLst>
              <p:ext uri="{D42A27DB-BD31-4B8C-83A1-F6EECF244321}">
                <p14:modId xmlns:p14="http://schemas.microsoft.com/office/powerpoint/2010/main" val="4067315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aisnstūris 6">
            <a:extLst>
              <a:ext uri="{FF2B5EF4-FFF2-40B4-BE49-F238E27FC236}">
                <a16:creationId xmlns:a16="http://schemas.microsoft.com/office/drawing/2014/main" id="{4708978A-0F29-216B-AC4C-C0330E926D0A}"/>
              </a:ext>
            </a:extLst>
          </p:cNvPr>
          <p:cNvSpPr/>
          <p:nvPr/>
        </p:nvSpPr>
        <p:spPr>
          <a:xfrm flipH="1">
            <a:off x="2312275" y="1911301"/>
            <a:ext cx="1839312" cy="923330"/>
          </a:xfrm>
          <a:prstGeom prst="rect">
            <a:avLst/>
          </a:prstGeom>
          <a:noFill/>
        </p:spPr>
        <p:txBody>
          <a:bodyPr wrap="square" lIns="91440" tIns="45720" rIns="91440" bIns="45720">
            <a:spAutoFit/>
          </a:bodyPr>
          <a:lstStyle/>
          <a:p>
            <a:pPr algn="ctr"/>
            <a:r>
              <a:rPr lang="lv-LV" sz="5400" dirty="0">
                <a:ln w="0"/>
                <a:effectLst>
                  <a:outerShdw blurRad="38100" dist="19050" dir="2700000" algn="tl" rotWithShape="0">
                    <a:schemeClr val="dk1">
                      <a:alpha val="40000"/>
                    </a:schemeClr>
                  </a:outerShdw>
                </a:effectLst>
              </a:rPr>
              <a:t>3809</a:t>
            </a:r>
            <a:endParaRPr lang="lv-LV" sz="5400" b="0" cap="none" spc="0" dirty="0">
              <a:ln w="0"/>
              <a:solidFill>
                <a:schemeClr val="tx1"/>
              </a:solidFill>
              <a:effectLst>
                <a:outerShdw blurRad="38100" dist="19050" dir="2700000" algn="tl" rotWithShape="0">
                  <a:schemeClr val="dk1">
                    <a:alpha val="40000"/>
                  </a:schemeClr>
                </a:outerShdw>
              </a:effectLst>
            </a:endParaRPr>
          </a:p>
        </p:txBody>
      </p:sp>
      <p:sp>
        <p:nvSpPr>
          <p:cNvPr id="8" name="Taisnstūris 7">
            <a:extLst>
              <a:ext uri="{FF2B5EF4-FFF2-40B4-BE49-F238E27FC236}">
                <a16:creationId xmlns:a16="http://schemas.microsoft.com/office/drawing/2014/main" id="{87D3AF03-B205-F873-3BEA-33B05F9CE7BC}"/>
              </a:ext>
            </a:extLst>
          </p:cNvPr>
          <p:cNvSpPr/>
          <p:nvPr/>
        </p:nvSpPr>
        <p:spPr>
          <a:xfrm>
            <a:off x="6474372" y="1825625"/>
            <a:ext cx="1944413" cy="923330"/>
          </a:xfrm>
          <a:prstGeom prst="rect">
            <a:avLst/>
          </a:prstGeom>
          <a:noFill/>
        </p:spPr>
        <p:txBody>
          <a:bodyPr wrap="square" lIns="91440" tIns="45720" rIns="91440" bIns="45720">
            <a:spAutoFit/>
          </a:bodyPr>
          <a:lstStyle/>
          <a:p>
            <a:pPr algn="ctr"/>
            <a:r>
              <a:rPr lang="lv-LV" sz="5400" dirty="0">
                <a:ln w="0"/>
                <a:effectLst>
                  <a:outerShdw blurRad="38100" dist="19050" dir="2700000" algn="tl" rotWithShape="0">
                    <a:schemeClr val="dk1">
                      <a:alpha val="40000"/>
                    </a:schemeClr>
                  </a:outerShdw>
                </a:effectLst>
              </a:rPr>
              <a:t>3392</a:t>
            </a:r>
            <a:endParaRPr lang="lv-LV" sz="5400" b="0" cap="none" spc="0" dirty="0">
              <a:ln w="0"/>
              <a:solidFill>
                <a:schemeClr val="tx1"/>
              </a:solidFill>
              <a:effectLst>
                <a:outerShdw blurRad="38100" dist="19050" dir="2700000" algn="tl" rotWithShape="0">
                  <a:schemeClr val="dk1">
                    <a:alpha val="40000"/>
                  </a:schemeClr>
                </a:outerShdw>
              </a:effectLst>
            </a:endParaRPr>
          </a:p>
        </p:txBody>
      </p:sp>
      <p:sp>
        <p:nvSpPr>
          <p:cNvPr id="9" name="Taisnstūris 8">
            <a:extLst>
              <a:ext uri="{FF2B5EF4-FFF2-40B4-BE49-F238E27FC236}">
                <a16:creationId xmlns:a16="http://schemas.microsoft.com/office/drawing/2014/main" id="{0D570050-82C2-907E-85A7-7D4E7CB30DF4}"/>
              </a:ext>
            </a:extLst>
          </p:cNvPr>
          <p:cNvSpPr/>
          <p:nvPr/>
        </p:nvSpPr>
        <p:spPr>
          <a:xfrm>
            <a:off x="1721797" y="3652770"/>
            <a:ext cx="2684834" cy="830997"/>
          </a:xfrm>
          <a:prstGeom prst="rect">
            <a:avLst/>
          </a:prstGeom>
          <a:noFill/>
        </p:spPr>
        <p:txBody>
          <a:bodyPr wrap="square" lIns="91440" tIns="45720" rIns="91440" bIns="45720">
            <a:spAutoFit/>
          </a:bodyPr>
          <a:lstStyle/>
          <a:p>
            <a:pPr algn="ctr"/>
            <a:r>
              <a:rPr lang="lv-LV" sz="16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Bāriņtiesā reģistrēto (saņemto) </a:t>
            </a:r>
          </a:p>
          <a:p>
            <a:pPr algn="ctr"/>
            <a:r>
              <a:rPr lang="lv-LV" sz="16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dokumentu skaits</a:t>
            </a:r>
          </a:p>
        </p:txBody>
      </p:sp>
      <p:sp>
        <p:nvSpPr>
          <p:cNvPr id="10" name="Taisnstūris 9">
            <a:extLst>
              <a:ext uri="{FF2B5EF4-FFF2-40B4-BE49-F238E27FC236}">
                <a16:creationId xmlns:a16="http://schemas.microsoft.com/office/drawing/2014/main" id="{F3BE2CC7-3DB3-86F8-DC54-F80E5F71A79D}"/>
              </a:ext>
            </a:extLst>
          </p:cNvPr>
          <p:cNvSpPr/>
          <p:nvPr/>
        </p:nvSpPr>
        <p:spPr>
          <a:xfrm>
            <a:off x="6096000" y="3652770"/>
            <a:ext cx="2444885" cy="830997"/>
          </a:xfrm>
          <a:prstGeom prst="rect">
            <a:avLst/>
          </a:prstGeom>
          <a:noFill/>
        </p:spPr>
        <p:txBody>
          <a:bodyPr wrap="square" lIns="91440" tIns="45720" rIns="91440" bIns="45720">
            <a:spAutoFit/>
          </a:bodyPr>
          <a:lstStyle/>
          <a:p>
            <a:pPr algn="ctr"/>
            <a:r>
              <a:rPr lang="lv-LV" sz="1600" b="0" cap="none" spc="0" dirty="0">
                <a:ln w="0"/>
                <a:solidFill>
                  <a:schemeClr val="tx1"/>
                </a:solidFill>
                <a:effectLst>
                  <a:outerShdw blurRad="38100" dist="19050" dir="2700000" algn="tl" rotWithShape="0">
                    <a:schemeClr val="dk1">
                      <a:alpha val="40000"/>
                    </a:schemeClr>
                  </a:outerShdw>
                </a:effectLst>
              </a:rPr>
              <a:t>Bāriņtiesā reģistr</a:t>
            </a:r>
            <a:r>
              <a:rPr lang="lv-LV" sz="1600" dirty="0">
                <a:ln w="0"/>
                <a:effectLst>
                  <a:outerShdw blurRad="38100" dist="19050" dir="2700000" algn="tl" rotWithShape="0">
                    <a:schemeClr val="dk1">
                      <a:alpha val="40000"/>
                    </a:schemeClr>
                  </a:outerShdw>
                </a:effectLst>
              </a:rPr>
              <a:t>ēto </a:t>
            </a:r>
          </a:p>
          <a:p>
            <a:pPr algn="ctr"/>
            <a:r>
              <a:rPr lang="lv-LV" sz="1600" dirty="0">
                <a:ln w="0"/>
                <a:effectLst>
                  <a:outerShdw blurRad="38100" dist="19050" dir="2700000" algn="tl" rotWithShape="0">
                    <a:schemeClr val="dk1">
                      <a:alpha val="40000"/>
                    </a:schemeClr>
                  </a:outerShdw>
                </a:effectLst>
              </a:rPr>
              <a:t>(nosūtāmo) dokumentu skaits</a:t>
            </a:r>
            <a:endParaRPr lang="lv-LV" sz="16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8545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atura vietturis 6">
            <a:extLst>
              <a:ext uri="{FF2B5EF4-FFF2-40B4-BE49-F238E27FC236}">
                <a16:creationId xmlns:a16="http://schemas.microsoft.com/office/drawing/2014/main" id="{E61FC94E-9858-A8A2-DDDE-84E76D4D4E2B}"/>
              </a:ext>
            </a:extLst>
          </p:cNvPr>
          <p:cNvGraphicFramePr>
            <a:graphicFrameLocks/>
          </p:cNvGraphicFramePr>
          <p:nvPr>
            <p:extLst>
              <p:ext uri="{D42A27DB-BD31-4B8C-83A1-F6EECF244321}">
                <p14:modId xmlns:p14="http://schemas.microsoft.com/office/powerpoint/2010/main" val="2937770237"/>
              </p:ext>
            </p:extLst>
          </p:nvPr>
        </p:nvGraphicFramePr>
        <p:xfrm>
          <a:off x="838201" y="1605063"/>
          <a:ext cx="10479088" cy="4406529"/>
        </p:xfrm>
        <a:graphic>
          <a:graphicData uri="http://schemas.openxmlformats.org/drawingml/2006/chart">
            <c:chart xmlns:c="http://schemas.openxmlformats.org/drawingml/2006/chart" xmlns:r="http://schemas.openxmlformats.org/officeDocument/2006/relationships" r:id="rId2"/>
          </a:graphicData>
        </a:graphic>
      </p:graphicFrame>
      <p:sp>
        <p:nvSpPr>
          <p:cNvPr id="4" name="Virsraksts 3">
            <a:extLst>
              <a:ext uri="{FF2B5EF4-FFF2-40B4-BE49-F238E27FC236}">
                <a16:creationId xmlns:a16="http://schemas.microsoft.com/office/drawing/2014/main" id="{01A54AFC-3A82-A595-3BC4-299E6AE5198F}"/>
              </a:ext>
            </a:extLst>
          </p:cNvPr>
          <p:cNvSpPr>
            <a:spLocks noGrp="1"/>
          </p:cNvSpPr>
          <p:nvPr>
            <p:ph type="title"/>
          </p:nvPr>
        </p:nvSpPr>
        <p:spPr>
          <a:xfrm>
            <a:off x="838200" y="681037"/>
            <a:ext cx="10515600" cy="720304"/>
          </a:xfrm>
        </p:spPr>
        <p:txBody>
          <a:bodyPr anchor="ctr">
            <a:normAutofit/>
          </a:bodyPr>
          <a:lstStyle/>
          <a:p>
            <a:r>
              <a:rPr lang="lv-LV" dirty="0">
                <a:latin typeface="Times New Roman" panose="02020603050405020304" pitchFamily="18" charset="0"/>
                <a:cs typeface="Times New Roman" panose="02020603050405020304" pitchFamily="18" charset="0"/>
              </a:rPr>
              <a:t>Pieņemto lēmumu skaits </a:t>
            </a:r>
          </a:p>
        </p:txBody>
      </p:sp>
    </p:spTree>
    <p:extLst>
      <p:ext uri="{BB962C8B-B14F-4D97-AF65-F5344CB8AC3E}">
        <p14:creationId xmlns:p14="http://schemas.microsoft.com/office/powerpoint/2010/main" val="1075487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B263EE4-E649-E7FF-3738-449C71C58EF2}"/>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ĀRPUSĢIMENES APRŪPE </a:t>
            </a:r>
          </a:p>
        </p:txBody>
      </p:sp>
      <p:graphicFrame>
        <p:nvGraphicFramePr>
          <p:cNvPr id="6" name="Satura vietturis 5">
            <a:extLst>
              <a:ext uri="{FF2B5EF4-FFF2-40B4-BE49-F238E27FC236}">
                <a16:creationId xmlns:a16="http://schemas.microsoft.com/office/drawing/2014/main" id="{3E1F75C9-F238-6357-E4F4-E981385A3486}"/>
              </a:ext>
            </a:extLst>
          </p:cNvPr>
          <p:cNvGraphicFramePr>
            <a:graphicFrameLocks noGrp="1"/>
          </p:cNvGraphicFramePr>
          <p:nvPr>
            <p:ph idx="1"/>
            <p:extLst>
              <p:ext uri="{D42A27DB-BD31-4B8C-83A1-F6EECF244321}">
                <p14:modId xmlns:p14="http://schemas.microsoft.com/office/powerpoint/2010/main" val="55180677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717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5D2D0B82-C5E2-8009-F7DA-7D6061BCCE04}"/>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l="18658" r="20016"/>
          <a:stretch/>
        </p:blipFill>
        <p:spPr bwMode="auto">
          <a:xfrm>
            <a:off x="838199" y="1825625"/>
            <a:ext cx="5272890" cy="4428000"/>
          </a:xfrm>
          <a:prstGeom prst="rect">
            <a:avLst/>
          </a:prstGeom>
          <a:solidFill>
            <a:srgbClr val="FFFFFF"/>
          </a:solidFill>
        </p:spPr>
      </p:pic>
      <p:sp>
        <p:nvSpPr>
          <p:cNvPr id="1031" name="Content Placeholder 2">
            <a:extLst>
              <a:ext uri="{FF2B5EF4-FFF2-40B4-BE49-F238E27FC236}">
                <a16:creationId xmlns:a16="http://schemas.microsoft.com/office/drawing/2014/main" id="{533117DD-F53B-C647-68FF-B3AD61575F1C}"/>
              </a:ext>
            </a:extLst>
          </p:cNvPr>
          <p:cNvSpPr>
            <a:spLocks noGrp="1"/>
          </p:cNvSpPr>
          <p:nvPr>
            <p:ph sz="half" idx="2"/>
          </p:nvPr>
        </p:nvSpPr>
        <p:spPr>
          <a:xfrm>
            <a:off x="6172200" y="1825625"/>
            <a:ext cx="5272890" cy="4428000"/>
          </a:xfrm>
        </p:spPr>
        <p:txBody>
          <a:bodyPr>
            <a:normAutofit lnSpcReduction="10000"/>
          </a:bodyPr>
          <a:lstStyle/>
          <a:p>
            <a:r>
              <a:rPr lang="lv-LV" b="1" dirty="0">
                <a:latin typeface="Times New Roman" panose="02020603050405020304" pitchFamily="18" charset="0"/>
                <a:cs typeface="Times New Roman" panose="02020603050405020304" pitchFamily="18" charset="0"/>
              </a:rPr>
              <a:t>2023.gadā Bāriņtiesas pārstāvība 130 tiesas sēdēs</a:t>
            </a:r>
            <a:r>
              <a:rPr lang="lv-LV" dirty="0">
                <a:latin typeface="Times New Roman" panose="02020603050405020304" pitchFamily="18" charset="0"/>
                <a:cs typeface="Times New Roman" panose="02020603050405020304" pitchFamily="18" charset="0"/>
              </a:rPr>
              <a:t>; </a:t>
            </a:r>
          </a:p>
          <a:p>
            <a:r>
              <a:rPr lang="lv-LV" b="1" dirty="0">
                <a:latin typeface="Times New Roman" panose="02020603050405020304" pitchFamily="18" charset="0"/>
                <a:cs typeface="Times New Roman" panose="02020603050405020304" pitchFamily="18" charset="0"/>
              </a:rPr>
              <a:t>Pārsūdzēti 4 bāriņtiesas lēmumi:</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4 lēmumi par aizgādības tiesību pārtraukšanu;</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2 lēmumi atstāti spēkā;</a:t>
            </a:r>
          </a:p>
          <a:p>
            <a:pPr>
              <a:buFont typeface="Wingdings" panose="05000000000000000000" pitchFamily="2" charset="2"/>
              <a:buChar char="Ø"/>
            </a:pPr>
            <a:r>
              <a:rPr lang="lv-LV" dirty="0">
                <a:latin typeface="Times New Roman" panose="02020603050405020304" pitchFamily="18" charset="0"/>
                <a:cs typeface="Times New Roman" panose="02020603050405020304" pitchFamily="18" charset="0"/>
              </a:rPr>
              <a:t>2 gadījumos lietas izskatīšana nav pabeigta (viena lieta kasācijā).  </a:t>
            </a:r>
            <a:endParaRPr lang="en-US" dirty="0">
              <a:latin typeface="Times New Roman" panose="02020603050405020304" pitchFamily="18" charset="0"/>
              <a:cs typeface="Times New Roman" panose="02020603050405020304" pitchFamily="18" charset="0"/>
            </a:endParaRPr>
          </a:p>
        </p:txBody>
      </p:sp>
      <p:sp>
        <p:nvSpPr>
          <p:cNvPr id="2" name="Virsraksts 1">
            <a:extLst>
              <a:ext uri="{FF2B5EF4-FFF2-40B4-BE49-F238E27FC236}">
                <a16:creationId xmlns:a16="http://schemas.microsoft.com/office/drawing/2014/main" id="{0289A8F2-AD96-5984-6395-81263F573A1C}"/>
              </a:ext>
            </a:extLst>
          </p:cNvPr>
          <p:cNvSpPr>
            <a:spLocks noGrp="1"/>
          </p:cNvSpPr>
          <p:nvPr>
            <p:ph type="title"/>
          </p:nvPr>
        </p:nvSpPr>
        <p:spPr>
          <a:xfrm>
            <a:off x="838200" y="681037"/>
            <a:ext cx="10515600" cy="720304"/>
          </a:xfrm>
        </p:spPr>
        <p:txBody>
          <a:bodyPr anchor="ctr">
            <a:normAutofit/>
          </a:bodyPr>
          <a:lstStyle/>
          <a:p>
            <a:r>
              <a:rPr lang="lv-LV" dirty="0">
                <a:latin typeface="Times New Roman" panose="02020603050405020304" pitchFamily="18" charset="0"/>
                <a:cs typeface="Times New Roman" panose="02020603050405020304" pitchFamily="18" charset="0"/>
              </a:rPr>
              <a:t>Dalība tiesas sēdēs</a:t>
            </a:r>
          </a:p>
        </p:txBody>
      </p:sp>
    </p:spTree>
    <p:extLst>
      <p:ext uri="{BB962C8B-B14F-4D97-AF65-F5344CB8AC3E}">
        <p14:creationId xmlns:p14="http://schemas.microsoft.com/office/powerpoint/2010/main" val="3143072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illā fons. Ilustratīvi attēloti seši priecīgi, dažāda izskata bērni. Virs viņiem domu burbulī ir ikona ar sarkanu sirsniņu, kā arī teksts: &quot;Ja bērns dzīvo šķirti no viena vai abiem vecākiem, bērnam ir tiesības uzturēt attiecības un tiešus kontaktus ar vecākiem un citiem tuviniekiem. Savukārt vecākam, kurš nedzīvo kopā ar bērnu, ir tiesības saņemt ziņas par viņa attīstību un dzīves apstākļiem.&quot;">
            <a:extLst>
              <a:ext uri="{FF2B5EF4-FFF2-40B4-BE49-F238E27FC236}">
                <a16:creationId xmlns:a16="http://schemas.microsoft.com/office/drawing/2014/main" id="{F07D30C0-2B15-2437-DE3E-8215E1526940}"/>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838199" y="1825625"/>
            <a:ext cx="5655123" cy="4015137"/>
          </a:xfrm>
          <a:prstGeom prst="rect">
            <a:avLst/>
          </a:prstGeom>
          <a:solidFill>
            <a:srgbClr val="FFFFFF"/>
          </a:solidFill>
        </p:spPr>
      </p:pic>
      <p:sp>
        <p:nvSpPr>
          <p:cNvPr id="2055" name="Content Placeholder 2">
            <a:extLst>
              <a:ext uri="{FF2B5EF4-FFF2-40B4-BE49-F238E27FC236}">
                <a16:creationId xmlns:a16="http://schemas.microsoft.com/office/drawing/2014/main" id="{6BC1925F-5BAB-EAE8-94D9-2531A2545735}"/>
              </a:ext>
            </a:extLst>
          </p:cNvPr>
          <p:cNvSpPr>
            <a:spLocks noGrp="1"/>
          </p:cNvSpPr>
          <p:nvPr>
            <p:ph sz="half" idx="2"/>
          </p:nvPr>
        </p:nvSpPr>
        <p:spPr>
          <a:xfrm>
            <a:off x="6593840" y="1825625"/>
            <a:ext cx="4759960" cy="4351338"/>
          </a:xfrm>
        </p:spPr>
        <p:txBody>
          <a:bodyPr/>
          <a:lstStyle/>
          <a:p>
            <a:r>
              <a:rPr lang="lv-LV" dirty="0">
                <a:latin typeface="Times New Roman" panose="02020603050405020304" pitchFamily="18" charset="0"/>
                <a:cs typeface="Times New Roman" panose="02020603050405020304" pitchFamily="18" charset="0"/>
              </a:rPr>
              <a:t>Bāriņtiesa </a:t>
            </a:r>
            <a:r>
              <a:rPr lang="lv-LV" b="1" dirty="0">
                <a:latin typeface="Times New Roman" panose="02020603050405020304" pitchFamily="18" charset="0"/>
                <a:cs typeface="Times New Roman" panose="02020603050405020304" pitchFamily="18" charset="0"/>
              </a:rPr>
              <a:t>2023.gadā kā saskarsmes persona</a:t>
            </a:r>
            <a:r>
              <a:rPr lang="lv-LV" dirty="0">
                <a:latin typeface="Times New Roman" panose="02020603050405020304" pitchFamily="18" charset="0"/>
                <a:cs typeface="Times New Roman" panose="02020603050405020304" pitchFamily="18" charset="0"/>
              </a:rPr>
              <a:t> nodrošinājusi saskarsmes tiesības bērniem ar tēvu (vienā ģimenes lietā) </a:t>
            </a:r>
            <a:r>
              <a:rPr lang="lv-LV" b="1" dirty="0">
                <a:latin typeface="Times New Roman" panose="02020603050405020304" pitchFamily="18" charset="0"/>
                <a:cs typeface="Times New Roman" panose="02020603050405020304" pitchFamily="18" charset="0"/>
              </a:rPr>
              <a:t>22 reizes (katra mēneša otro un ceturto sestdienu!) </a:t>
            </a:r>
            <a:r>
              <a:rPr lang="lv-LV" dirty="0">
                <a:latin typeface="Times New Roman" panose="02020603050405020304" pitchFamily="18" charset="0"/>
                <a:cs typeface="Times New Roman" panose="02020603050405020304" pitchFamily="18" charset="0"/>
              </a:rPr>
              <a:t>bāriņtiesas telpās. </a:t>
            </a:r>
            <a:endParaRPr lang="en-US" dirty="0">
              <a:latin typeface="Times New Roman" panose="02020603050405020304" pitchFamily="18" charset="0"/>
              <a:cs typeface="Times New Roman" panose="02020603050405020304" pitchFamily="18" charset="0"/>
            </a:endParaRPr>
          </a:p>
        </p:txBody>
      </p:sp>
      <p:sp>
        <p:nvSpPr>
          <p:cNvPr id="2" name="Virsraksts 1">
            <a:extLst>
              <a:ext uri="{FF2B5EF4-FFF2-40B4-BE49-F238E27FC236}">
                <a16:creationId xmlns:a16="http://schemas.microsoft.com/office/drawing/2014/main" id="{1C9C3908-4940-4111-C8C6-5B40F83AC1CE}"/>
              </a:ext>
            </a:extLst>
          </p:cNvPr>
          <p:cNvSpPr>
            <a:spLocks noGrp="1"/>
          </p:cNvSpPr>
          <p:nvPr>
            <p:ph type="title"/>
          </p:nvPr>
        </p:nvSpPr>
        <p:spPr>
          <a:xfrm>
            <a:off x="838200" y="681037"/>
            <a:ext cx="10515600" cy="720304"/>
          </a:xfrm>
        </p:spPr>
        <p:txBody>
          <a:bodyPr anchor="ctr">
            <a:normAutofit/>
          </a:bodyPr>
          <a:lstStyle/>
          <a:p>
            <a:r>
              <a:rPr lang="lv-LV" dirty="0">
                <a:latin typeface="Times New Roman" panose="02020603050405020304" pitchFamily="18" charset="0"/>
                <a:cs typeface="Times New Roman" panose="02020603050405020304" pitchFamily="18" charset="0"/>
              </a:rPr>
              <a:t>Saskarsmes nodrošināšana </a:t>
            </a:r>
          </a:p>
        </p:txBody>
      </p:sp>
    </p:spTree>
    <p:extLst>
      <p:ext uri="{BB962C8B-B14F-4D97-AF65-F5344CB8AC3E}">
        <p14:creationId xmlns:p14="http://schemas.microsoft.com/office/powerpoint/2010/main" val="1431383562"/>
      </p:ext>
    </p:extLst>
  </p:cSld>
  <p:clrMapOvr>
    <a:masterClrMapping/>
  </p:clrMapOvr>
</p:sld>
</file>

<file path=ppt/theme/theme1.xml><?xml version="1.0" encoding="utf-8"?>
<a:theme xmlns:a="http://schemas.openxmlformats.org/drawingml/2006/main" name="Cēsu-dizians">
  <a:themeElements>
    <a:clrScheme name="Pielāgots 1">
      <a:dk1>
        <a:srgbClr val="0039A6"/>
      </a:dk1>
      <a:lt1>
        <a:sysClr val="window" lastClr="FFFFFF"/>
      </a:lt1>
      <a:dk2>
        <a:srgbClr val="E10028"/>
      </a:dk2>
      <a:lt2>
        <a:srgbClr val="FFFFFF"/>
      </a:lt2>
      <a:accent1>
        <a:srgbClr val="0039A6"/>
      </a:accent1>
      <a:accent2>
        <a:srgbClr val="E10028"/>
      </a:accent2>
      <a:accent3>
        <a:srgbClr val="A5A5A5"/>
      </a:accent3>
      <a:accent4>
        <a:srgbClr val="002341"/>
      </a:accent4>
      <a:accent5>
        <a:srgbClr val="00CCCC"/>
      </a:accent5>
      <a:accent6>
        <a:srgbClr val="BD9D78"/>
      </a:accent6>
      <a:hlink>
        <a:srgbClr val="0039A6"/>
      </a:hlink>
      <a:folHlink>
        <a:srgbClr val="C2DFFD"/>
      </a:folHlink>
    </a:clrScheme>
    <a:fontScheme name="Cēsis-Metric">
      <a:majorFont>
        <a:latin typeface="Metric Bold"/>
        <a:ea typeface=""/>
        <a:cs typeface=""/>
      </a:majorFont>
      <a:minorFont>
        <a:latin typeface="Metric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ēsu-dizians" id="{A416741C-4C09-40C1-BF3A-34B6BE638994}" vid="{571C8BF3-EF4E-423E-95E4-9E606A341BF1}"/>
    </a:ext>
  </a:extLst>
</a:theme>
</file>

<file path=docProps/app.xml><?xml version="1.0" encoding="utf-8"?>
<Properties xmlns="http://schemas.openxmlformats.org/officeDocument/2006/extended-properties" xmlns:vt="http://schemas.openxmlformats.org/officeDocument/2006/docPropsVTypes">
  <Template>Cēsu-dizians</Template>
  <TotalTime>2697</TotalTime>
  <Words>615</Words>
  <Application>Microsoft Office PowerPoint</Application>
  <PresentationFormat>Platekrāna</PresentationFormat>
  <Paragraphs>73</Paragraphs>
  <Slides>15</Slides>
  <Notes>0</Notes>
  <HiddenSlides>0</HiddenSlides>
  <MMClips>0</MMClips>
  <ScaleCrop>false</ScaleCrop>
  <HeadingPairs>
    <vt:vector size="6" baseType="variant">
      <vt:variant>
        <vt:lpstr>Lietotie fonti</vt:lpstr>
      </vt:variant>
      <vt:variant>
        <vt:i4>6</vt:i4>
      </vt:variant>
      <vt:variant>
        <vt:lpstr>Dizains</vt:lpstr>
      </vt:variant>
      <vt:variant>
        <vt:i4>1</vt:i4>
      </vt:variant>
      <vt:variant>
        <vt:lpstr>Slaidu virsraksti</vt:lpstr>
      </vt:variant>
      <vt:variant>
        <vt:i4>15</vt:i4>
      </vt:variant>
    </vt:vector>
  </HeadingPairs>
  <TitlesOfParts>
    <vt:vector size="22" baseType="lpstr">
      <vt:lpstr>Metric Bold</vt:lpstr>
      <vt:lpstr>Metric Light</vt:lpstr>
      <vt:lpstr>Wingdings</vt:lpstr>
      <vt:lpstr>Times New Roman</vt:lpstr>
      <vt:lpstr>Calibri Light</vt:lpstr>
      <vt:lpstr>Arial</vt:lpstr>
      <vt:lpstr>Cēsu-dizians</vt:lpstr>
      <vt:lpstr>Cēsu novada bāriņtiesa</vt:lpstr>
      <vt:lpstr>CĒSU NOVADA BĀRIŅTIESA </vt:lpstr>
      <vt:lpstr>Personāls 2023.gadā </vt:lpstr>
      <vt:lpstr>Izaicinājumi 2023.gadā </vt:lpstr>
      <vt:lpstr>Bāriņtiesas lietvedība 2023.gadā</vt:lpstr>
      <vt:lpstr>Pieņemto lēmumu skaits </vt:lpstr>
      <vt:lpstr>ĀRPUSĢIMENES APRŪPE </vt:lpstr>
      <vt:lpstr>Dalība tiesas sēdēs</vt:lpstr>
      <vt:lpstr>Saskarsmes nodrošināšana </vt:lpstr>
      <vt:lpstr>Apliecinājumu izdarīšana (Notariālās darbības)</vt:lpstr>
      <vt:lpstr>Bāriņtiesas dalība komisijās/darba grupās </vt:lpstr>
      <vt:lpstr>BAC pārbaude Cēsu novada bāriņtiesā, tostarp pašvaldībā </vt:lpstr>
      <vt:lpstr>BAC pārbaude Cēsu novada bāriņtiesā, tostarp pašvaldībā II</vt:lpstr>
      <vt:lpstr>Bāriņtiesas dalība Latvijas Bāriņtiesu darbinieku asociācijā</vt:lpstr>
      <vt:lpstr>PowerPoint prezentācija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Cēsu novada izglītības tīkls</dc:title>
  <dc:creator>Ivita Krastiņa</dc:creator>
  <cp:lastModifiedBy>Ivita Krastiņa</cp:lastModifiedBy>
  <cp:revision>20</cp:revision>
  <dcterms:created xsi:type="dcterms:W3CDTF">2023-01-11T12:13:45Z</dcterms:created>
  <dcterms:modified xsi:type="dcterms:W3CDTF">2024-06-19T20:23:35Z</dcterms:modified>
</cp:coreProperties>
</file>